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A4DA69-82A7-4F38-82AF-A8968606393E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B6209A-6277-42D8-AFDC-B08738BF3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752600"/>
          </a:xfrm>
        </p:spPr>
        <p:txBody>
          <a:bodyPr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Teaching by Design in Elementary Mathematics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Bodoni MT" pitchFamily="18" charset="0"/>
              </a:rPr>
              <a:t>Presenters:</a:t>
            </a:r>
          </a:p>
          <a:p>
            <a:pPr algn="ctr"/>
            <a:r>
              <a:rPr lang="en-US" dirty="0" smtClean="0">
                <a:latin typeface="Bodoni MT" pitchFamily="18" charset="0"/>
              </a:rPr>
              <a:t>Shelly Alford</a:t>
            </a:r>
          </a:p>
          <a:p>
            <a:pPr algn="ctr"/>
            <a:r>
              <a:rPr lang="en-US" dirty="0" smtClean="0">
                <a:latin typeface="Bodoni MT" pitchFamily="18" charset="0"/>
              </a:rPr>
              <a:t>Michael Elder</a:t>
            </a:r>
            <a:endParaRPr lang="en-US" dirty="0">
              <a:latin typeface="Bodoni MT" pitchFamily="18" charset="0"/>
            </a:endParaRPr>
          </a:p>
        </p:txBody>
      </p:sp>
      <p:pic>
        <p:nvPicPr>
          <p:cNvPr id="1028" name="Picture 4" descr="C:\Documents and Settings\michelle.alford\Local Settings\Temporary Internet Files\Content.IE5\DX2MKR52\MP9004394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"/>
            <a:ext cx="2287738" cy="1719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Berlin Sans FB" pitchFamily="34" charset="0"/>
              </a:rPr>
              <a:t>What is Teaching by Design?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 A series of professional development guides that helps teachers create and share knowledge for teaching mathematics. </a:t>
            </a:r>
          </a:p>
          <a:p>
            <a:endParaRPr lang="en-US" dirty="0" smtClean="0"/>
          </a:p>
          <a:p>
            <a:r>
              <a:rPr lang="en-US" dirty="0" smtClean="0"/>
              <a:t>*By following the guides teachers deepen their understanding of mathematics and pedagogy that supports effective instruction. </a:t>
            </a:r>
          </a:p>
          <a:p>
            <a:endParaRPr lang="en-US" dirty="0" smtClean="0"/>
          </a:p>
          <a:p>
            <a:r>
              <a:rPr lang="en-US" dirty="0" smtClean="0"/>
              <a:t>*These guides are grade level specific  </a:t>
            </a:r>
          </a:p>
          <a:p>
            <a:r>
              <a:rPr lang="en-US" dirty="0" smtClean="0"/>
              <a:t>K and 1</a:t>
            </a:r>
          </a:p>
          <a:p>
            <a:r>
              <a:rPr lang="en-US" dirty="0" smtClean="0"/>
              <a:t>2 and 3</a:t>
            </a:r>
          </a:p>
          <a:p>
            <a:r>
              <a:rPr lang="en-US" dirty="0" smtClean="0"/>
              <a:t>4 and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*Setting group norms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*Following the outline of activities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*Establishing the facilitator’s role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Divide into grade level specific groups K &amp;1</a:t>
            </a:r>
          </a:p>
          <a:p>
            <a:r>
              <a:rPr lang="en-US" dirty="0" smtClean="0"/>
              <a:t>2&amp;3</a:t>
            </a:r>
          </a:p>
          <a:p>
            <a:r>
              <a:rPr lang="en-US" smtClean="0"/>
              <a:t>4&amp;5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a set of norms for this group. What are the needs of the group and how can you establish what should be followed in this session? </a:t>
            </a:r>
          </a:p>
          <a:p>
            <a:endParaRPr lang="en-US" dirty="0" smtClean="0"/>
          </a:p>
          <a:p>
            <a:r>
              <a:rPr lang="en-US" dirty="0" smtClean="0"/>
              <a:t>Discuss why norms will vary between grade levels and schools.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Setting group norms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Facilitator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key component to the success of this structure is the facilitator’s role. </a:t>
            </a:r>
          </a:p>
          <a:p>
            <a:r>
              <a:rPr lang="en-US" dirty="0" smtClean="0"/>
              <a:t>This is an opportunity for each teacher on a team to build their leadership role. (directly correlates to the teacher evaluation instrument)</a:t>
            </a:r>
          </a:p>
          <a:p>
            <a:r>
              <a:rPr lang="en-US" dirty="0" smtClean="0"/>
              <a:t>Each session has specific facilitator’s notes so that the role is understood and the specific responsibilities are outlined. </a:t>
            </a:r>
          </a:p>
          <a:p>
            <a:r>
              <a:rPr lang="en-US" dirty="0" smtClean="0"/>
              <a:t>The facilitator is not the leader of the group but the one that keeps the group moving.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through the Facilitator Notes.</a:t>
            </a:r>
          </a:p>
          <a:p>
            <a:endParaRPr lang="en-US" dirty="0" smtClean="0"/>
          </a:p>
          <a:p>
            <a:r>
              <a:rPr lang="en-US" dirty="0" smtClean="0"/>
              <a:t>Groups will discuss how this aligns with the Common Core. </a:t>
            </a:r>
          </a:p>
          <a:p>
            <a:endParaRPr lang="en-US" dirty="0" smtClean="0"/>
          </a:p>
          <a:p>
            <a:r>
              <a:rPr lang="en-US" dirty="0" smtClean="0"/>
              <a:t>Share findings with the group.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see the connections between when you first came in and now? </a:t>
            </a:r>
          </a:p>
          <a:p>
            <a:endParaRPr lang="en-US" dirty="0" smtClean="0"/>
          </a:p>
          <a:p>
            <a:r>
              <a:rPr lang="en-US" dirty="0" smtClean="0"/>
              <a:t>PLCs are a part of every school, this is a tool that can help guide an effective PLC. </a:t>
            </a:r>
          </a:p>
          <a:p>
            <a:endParaRPr lang="en-US" dirty="0" smtClean="0"/>
          </a:p>
          <a:p>
            <a:r>
              <a:rPr lang="en-US" dirty="0" smtClean="0"/>
              <a:t>Teacher leadership.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281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Teaching by Design in Elementary Mathematics</vt:lpstr>
      <vt:lpstr>What is Teaching by Design?</vt:lpstr>
      <vt:lpstr>Getting Started</vt:lpstr>
      <vt:lpstr>Setting group norms</vt:lpstr>
      <vt:lpstr>Facilitator</vt:lpstr>
      <vt:lpstr>Activity</vt:lpstr>
      <vt:lpstr>Reflection</vt:lpstr>
      <vt:lpstr>Slide 8</vt:lpstr>
    </vt:vector>
  </TitlesOfParts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michelle.alford</dc:creator>
  <cp:lastModifiedBy>Michael Elder</cp:lastModifiedBy>
  <cp:revision>15</cp:revision>
  <dcterms:created xsi:type="dcterms:W3CDTF">2012-07-23T12:51:26Z</dcterms:created>
  <dcterms:modified xsi:type="dcterms:W3CDTF">2012-07-30T13:59:15Z</dcterms:modified>
</cp:coreProperties>
</file>