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5"/>
  </p:notesMasterIdLst>
  <p:sldIdLst>
    <p:sldId id="256" r:id="rId3"/>
    <p:sldId id="283" r:id="rId4"/>
    <p:sldId id="292" r:id="rId5"/>
    <p:sldId id="293" r:id="rId6"/>
    <p:sldId id="294" r:id="rId7"/>
    <p:sldId id="271" r:id="rId8"/>
    <p:sldId id="288" r:id="rId9"/>
    <p:sldId id="286" r:id="rId10"/>
    <p:sldId id="285" r:id="rId11"/>
    <p:sldId id="272" r:id="rId12"/>
    <p:sldId id="273" r:id="rId13"/>
    <p:sldId id="289" r:id="rId14"/>
    <p:sldId id="275" r:id="rId15"/>
    <p:sldId id="290" r:id="rId16"/>
    <p:sldId id="277" r:id="rId17"/>
    <p:sldId id="278" r:id="rId18"/>
    <p:sldId id="279" r:id="rId19"/>
    <p:sldId id="263" r:id="rId20"/>
    <p:sldId id="287" r:id="rId21"/>
    <p:sldId id="280" r:id="rId22"/>
    <p:sldId id="291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82" autoAdjust="0"/>
  </p:normalViewPr>
  <p:slideViewPr>
    <p:cSldViewPr>
      <p:cViewPr varScale="1">
        <p:scale>
          <a:sx n="93" d="100"/>
          <a:sy n="93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B1B1D-0491-4EBA-A433-08A31AC15436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D4083-D6AD-46D6-BA72-6B135E23C4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D4083-D6AD-46D6-BA72-6B135E23C46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D4083-D6AD-46D6-BA72-6B135E23C46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</a:t>
            </a:r>
            <a:r>
              <a:rPr lang="en-US" baseline="0" dirty="0" smtClean="0"/>
              <a:t> we travel, we often look for better ways to get where we are going.  The CC &amp; ES provide us with many opportunities integrate the standards through a conceptual lens using CIA planning.  As you work with the standards, you should always be on the look out for intersections and better travel routes.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D4083-D6AD-46D6-BA72-6B135E23C46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may want to give just a few general reminders about CIA at this point.  We will go more in depth during sessions 3 and 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D4083-D6AD-46D6-BA72-6B135E23C46C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may want to give just a few general reminders about CIA at this point.  We will go more in depth during sessions 3 and 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D4083-D6AD-46D6-BA72-6B135E23C46C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D4083-D6AD-46D6-BA72-6B135E23C46C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D4083-D6AD-46D6-BA72-6B135E23C46C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D4083-D6AD-46D6-BA72-6B135E23C46C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D4083-D6AD-46D6-BA72-6B135E23C46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D4083-D6AD-46D6-BA72-6B135E23C46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planning a trip, we typically look</a:t>
            </a:r>
            <a:r>
              <a:rPr lang="en-US" baseline="0" dirty="0" smtClean="0"/>
              <a:t> ahead, check the weather conditions, and then begin packing for our trip.  So, let’s take a look at our current traveling conditions.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D4083-D6AD-46D6-BA72-6B135E23C46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planning a trip, we typically look</a:t>
            </a:r>
            <a:r>
              <a:rPr lang="en-US" baseline="0" dirty="0" smtClean="0"/>
              <a:t> ahead, check the weather conditions, and then begin packing for our trip.  So, let’s take a look at our current traveling conditions.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D4083-D6AD-46D6-BA72-6B135E23C46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 smtClean="0"/>
              <a:t>packing for a</a:t>
            </a:r>
            <a:r>
              <a:rPr lang="en-US" baseline="0" dirty="0" smtClean="0"/>
              <a:t> trip, we typically pack the necessities first.  So, as we pack for the continued implementation of the CC &amp; ES, it is necessary to have a deep knowledge and understanding of the standards.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D4083-D6AD-46D6-BA72-6B135E23C46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 smtClean="0"/>
              <a:t>packing for a</a:t>
            </a:r>
            <a:r>
              <a:rPr lang="en-US" baseline="0" dirty="0" smtClean="0"/>
              <a:t> trip, we typically pack the necessities first.  So, as we pack for the continued implementation of the CC &amp; ES, it is necessary to have a deep knowledge and understanding of the standards.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D4083-D6AD-46D6-BA72-6B135E23C46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D4083-D6AD-46D6-BA72-6B135E23C46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D4083-D6AD-46D6-BA72-6B135E23C46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/\\angler99\Inkd_G\pressp0509%20(INKD)\2_In_Progress\Ashokcumar\kstefanov_travel_news_11x17_hf_v\inside-small1.jp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brochure-out.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" y="0"/>
            <a:ext cx="9141555" cy="7038998"/>
          </a:xfrm>
          <a:prstGeom prst="rect">
            <a:avLst/>
          </a:prstGeom>
        </p:spPr>
      </p:pic>
      <p:sp>
        <p:nvSpPr>
          <p:cNvPr id="23" name="Rectangle 3"/>
          <p:cNvSpPr>
            <a:spLocks noChangeArrowheads="1"/>
          </p:cNvSpPr>
          <p:nvPr userDrawn="1"/>
        </p:nvSpPr>
        <p:spPr bwMode="auto">
          <a:xfrm>
            <a:off x="0" y="1905000"/>
            <a:ext cx="9144000" cy="2743200"/>
          </a:xfrm>
          <a:prstGeom prst="rect">
            <a:avLst/>
          </a:prstGeom>
          <a:solidFill>
            <a:schemeClr val="bg1">
              <a:alpha val="49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2133600"/>
            <a:ext cx="7162800" cy="533400"/>
          </a:xfrm>
          <a:prstGeom prst="rect">
            <a:avLst/>
          </a:prstGeom>
        </p:spPr>
        <p:txBody>
          <a:bodyPr/>
          <a:lstStyle>
            <a:lvl1pPr algn="r">
              <a:buNone/>
              <a:defRPr sz="3000" b="1" i="0">
                <a:latin typeface="Trebuchet MS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2819400"/>
            <a:ext cx="7162800" cy="533400"/>
          </a:xfrm>
          <a:prstGeom prst="rect">
            <a:avLst/>
          </a:prstGeom>
        </p:spPr>
        <p:txBody>
          <a:bodyPr/>
          <a:lstStyle>
            <a:lvl1pPr algn="r">
              <a:buNone/>
              <a:defRPr sz="2200" b="1" i="0">
                <a:latin typeface="Trebuchet MS" pitchFamily="34" charset="0"/>
              </a:defRPr>
            </a:lvl1pPr>
          </a:lstStyle>
          <a:p>
            <a:pPr lvl="0"/>
            <a:r>
              <a:rPr lang="en-US" dirty="0" smtClean="0"/>
              <a:t>CLICK TO EDIT SUB-TITLE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838200"/>
            <a:ext cx="6629400" cy="533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200" b="1" i="1">
                <a:latin typeface="Trebuchet MS" pitchFamily="34" charset="0"/>
              </a:defRPr>
            </a:lvl1pPr>
          </a:lstStyle>
          <a:p>
            <a:pPr lvl="0"/>
            <a:r>
              <a:rPr lang="en-US" dirty="0" smtClean="0"/>
              <a:t>Click to edit text styles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/>
          </p:nvPr>
        </p:nvSpPr>
        <p:spPr>
          <a:xfrm>
            <a:off x="228600" y="1828800"/>
            <a:ext cx="8686800" cy="37338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Tab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auto">
          <a:xfrm>
            <a:off x="228600" y="1479550"/>
            <a:ext cx="4272047" cy="425450"/>
          </a:xfrm>
          <a:custGeom>
            <a:avLst/>
            <a:gdLst/>
            <a:ahLst/>
            <a:cxnLst>
              <a:cxn ang="0">
                <a:pos x="1292" y="0"/>
              </a:cxn>
              <a:cxn ang="0">
                <a:pos x="23" y="0"/>
              </a:cxn>
              <a:cxn ang="0">
                <a:pos x="0" y="22"/>
              </a:cxn>
              <a:cxn ang="0">
                <a:pos x="0" y="113"/>
              </a:cxn>
              <a:cxn ang="0">
                <a:pos x="2" y="122"/>
              </a:cxn>
              <a:cxn ang="0">
                <a:pos x="44" y="123"/>
              </a:cxn>
              <a:cxn ang="0">
                <a:pos x="65" y="117"/>
              </a:cxn>
              <a:cxn ang="0">
                <a:pos x="69" y="115"/>
              </a:cxn>
              <a:cxn ang="0">
                <a:pos x="75" y="113"/>
              </a:cxn>
              <a:cxn ang="0">
                <a:pos x="88" y="106"/>
              </a:cxn>
              <a:cxn ang="0">
                <a:pos x="116" y="81"/>
              </a:cxn>
              <a:cxn ang="0">
                <a:pos x="106" y="77"/>
              </a:cxn>
              <a:cxn ang="0">
                <a:pos x="108" y="75"/>
              </a:cxn>
              <a:cxn ang="0">
                <a:pos x="120" y="75"/>
              </a:cxn>
              <a:cxn ang="0">
                <a:pos x="131" y="54"/>
              </a:cxn>
              <a:cxn ang="0">
                <a:pos x="109" y="52"/>
              </a:cxn>
              <a:cxn ang="0">
                <a:pos x="102" y="50"/>
              </a:cxn>
              <a:cxn ang="0">
                <a:pos x="106" y="45"/>
              </a:cxn>
              <a:cxn ang="0">
                <a:pos x="139" y="42"/>
              </a:cxn>
              <a:cxn ang="0">
                <a:pos x="144" y="34"/>
              </a:cxn>
              <a:cxn ang="0">
                <a:pos x="150" y="28"/>
              </a:cxn>
              <a:cxn ang="0">
                <a:pos x="151" y="27"/>
              </a:cxn>
              <a:cxn ang="0">
                <a:pos x="154" y="34"/>
              </a:cxn>
              <a:cxn ang="0">
                <a:pos x="147" y="48"/>
              </a:cxn>
              <a:cxn ang="0">
                <a:pos x="157" y="78"/>
              </a:cxn>
              <a:cxn ang="0">
                <a:pos x="153" y="84"/>
              </a:cxn>
              <a:cxn ang="0">
                <a:pos x="139" y="59"/>
              </a:cxn>
              <a:cxn ang="0">
                <a:pos x="124" y="78"/>
              </a:cxn>
              <a:cxn ang="0">
                <a:pos x="130" y="89"/>
              </a:cxn>
              <a:cxn ang="0">
                <a:pos x="127" y="92"/>
              </a:cxn>
              <a:cxn ang="0">
                <a:pos x="120" y="84"/>
              </a:cxn>
              <a:cxn ang="0">
                <a:pos x="117" y="88"/>
              </a:cxn>
              <a:cxn ang="0">
                <a:pos x="84" y="117"/>
              </a:cxn>
              <a:cxn ang="0">
                <a:pos x="83" y="118"/>
              </a:cxn>
              <a:cxn ang="0">
                <a:pos x="82" y="119"/>
              </a:cxn>
              <a:cxn ang="0">
                <a:pos x="73" y="124"/>
              </a:cxn>
              <a:cxn ang="0">
                <a:pos x="50" y="136"/>
              </a:cxn>
              <a:cxn ang="0">
                <a:pos x="1334" y="136"/>
              </a:cxn>
              <a:cxn ang="0">
                <a:pos x="1357" y="113"/>
              </a:cxn>
              <a:cxn ang="0">
                <a:pos x="1357" y="64"/>
              </a:cxn>
              <a:cxn ang="0">
                <a:pos x="1292" y="0"/>
              </a:cxn>
            </a:cxnLst>
            <a:rect l="0" t="0" r="r" b="b"/>
            <a:pathLst>
              <a:path w="1357" h="136">
                <a:moveTo>
                  <a:pt x="1292" y="0"/>
                </a:moveTo>
                <a:cubicBezTo>
                  <a:pt x="23" y="0"/>
                  <a:pt x="23" y="0"/>
                  <a:pt x="23" y="0"/>
                </a:cubicBezTo>
                <a:cubicBezTo>
                  <a:pt x="11" y="0"/>
                  <a:pt x="0" y="10"/>
                  <a:pt x="0" y="22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6"/>
                  <a:pt x="1" y="119"/>
                  <a:pt x="2" y="122"/>
                </a:cubicBezTo>
                <a:cubicBezTo>
                  <a:pt x="15" y="125"/>
                  <a:pt x="30" y="125"/>
                  <a:pt x="44" y="123"/>
                </a:cubicBezTo>
                <a:cubicBezTo>
                  <a:pt x="51" y="121"/>
                  <a:pt x="58" y="119"/>
                  <a:pt x="65" y="117"/>
                </a:cubicBezTo>
                <a:cubicBezTo>
                  <a:pt x="66" y="117"/>
                  <a:pt x="68" y="116"/>
                  <a:pt x="69" y="115"/>
                </a:cubicBezTo>
                <a:cubicBezTo>
                  <a:pt x="71" y="115"/>
                  <a:pt x="73" y="114"/>
                  <a:pt x="75" y="113"/>
                </a:cubicBezTo>
                <a:cubicBezTo>
                  <a:pt x="80" y="111"/>
                  <a:pt x="84" y="109"/>
                  <a:pt x="88" y="106"/>
                </a:cubicBezTo>
                <a:cubicBezTo>
                  <a:pt x="110" y="94"/>
                  <a:pt x="116" y="81"/>
                  <a:pt x="116" y="81"/>
                </a:cubicBezTo>
                <a:cubicBezTo>
                  <a:pt x="113" y="80"/>
                  <a:pt x="109" y="79"/>
                  <a:pt x="106" y="77"/>
                </a:cubicBezTo>
                <a:cubicBezTo>
                  <a:pt x="107" y="77"/>
                  <a:pt x="107" y="76"/>
                  <a:pt x="108" y="75"/>
                </a:cubicBezTo>
                <a:cubicBezTo>
                  <a:pt x="112" y="75"/>
                  <a:pt x="116" y="75"/>
                  <a:pt x="120" y="75"/>
                </a:cubicBezTo>
                <a:cubicBezTo>
                  <a:pt x="123" y="68"/>
                  <a:pt x="128" y="61"/>
                  <a:pt x="131" y="54"/>
                </a:cubicBezTo>
                <a:cubicBezTo>
                  <a:pt x="124" y="53"/>
                  <a:pt x="116" y="52"/>
                  <a:pt x="109" y="52"/>
                </a:cubicBezTo>
                <a:cubicBezTo>
                  <a:pt x="107" y="51"/>
                  <a:pt x="104" y="51"/>
                  <a:pt x="102" y="50"/>
                </a:cubicBezTo>
                <a:cubicBezTo>
                  <a:pt x="104" y="49"/>
                  <a:pt x="105" y="47"/>
                  <a:pt x="106" y="45"/>
                </a:cubicBezTo>
                <a:cubicBezTo>
                  <a:pt x="117" y="44"/>
                  <a:pt x="128" y="43"/>
                  <a:pt x="139" y="42"/>
                </a:cubicBezTo>
                <a:cubicBezTo>
                  <a:pt x="140" y="40"/>
                  <a:pt x="142" y="37"/>
                  <a:pt x="144" y="34"/>
                </a:cubicBezTo>
                <a:cubicBezTo>
                  <a:pt x="146" y="32"/>
                  <a:pt x="148" y="29"/>
                  <a:pt x="150" y="28"/>
                </a:cubicBezTo>
                <a:cubicBezTo>
                  <a:pt x="151" y="27"/>
                  <a:pt x="151" y="27"/>
                  <a:pt x="151" y="27"/>
                </a:cubicBezTo>
                <a:cubicBezTo>
                  <a:pt x="156" y="26"/>
                  <a:pt x="155" y="32"/>
                  <a:pt x="154" y="34"/>
                </a:cubicBezTo>
                <a:cubicBezTo>
                  <a:pt x="152" y="39"/>
                  <a:pt x="149" y="43"/>
                  <a:pt x="147" y="48"/>
                </a:cubicBezTo>
                <a:cubicBezTo>
                  <a:pt x="150" y="58"/>
                  <a:pt x="153" y="68"/>
                  <a:pt x="157" y="78"/>
                </a:cubicBezTo>
                <a:cubicBezTo>
                  <a:pt x="156" y="80"/>
                  <a:pt x="155" y="83"/>
                  <a:pt x="153" y="84"/>
                </a:cubicBezTo>
                <a:cubicBezTo>
                  <a:pt x="148" y="76"/>
                  <a:pt x="144" y="67"/>
                  <a:pt x="139" y="59"/>
                </a:cubicBezTo>
                <a:cubicBezTo>
                  <a:pt x="134" y="65"/>
                  <a:pt x="129" y="72"/>
                  <a:pt x="124" y="78"/>
                </a:cubicBezTo>
                <a:cubicBezTo>
                  <a:pt x="126" y="82"/>
                  <a:pt x="128" y="85"/>
                  <a:pt x="130" y="89"/>
                </a:cubicBezTo>
                <a:cubicBezTo>
                  <a:pt x="128" y="90"/>
                  <a:pt x="128" y="91"/>
                  <a:pt x="127" y="92"/>
                </a:cubicBezTo>
                <a:cubicBezTo>
                  <a:pt x="125" y="89"/>
                  <a:pt x="122" y="87"/>
                  <a:pt x="120" y="84"/>
                </a:cubicBezTo>
                <a:cubicBezTo>
                  <a:pt x="119" y="85"/>
                  <a:pt x="118" y="87"/>
                  <a:pt x="117" y="88"/>
                </a:cubicBezTo>
                <a:cubicBezTo>
                  <a:pt x="112" y="94"/>
                  <a:pt x="101" y="106"/>
                  <a:pt x="84" y="117"/>
                </a:cubicBezTo>
                <a:cubicBezTo>
                  <a:pt x="83" y="118"/>
                  <a:pt x="83" y="118"/>
                  <a:pt x="83" y="118"/>
                </a:cubicBezTo>
                <a:cubicBezTo>
                  <a:pt x="83" y="118"/>
                  <a:pt x="83" y="118"/>
                  <a:pt x="82" y="119"/>
                </a:cubicBezTo>
                <a:cubicBezTo>
                  <a:pt x="79" y="121"/>
                  <a:pt x="76" y="122"/>
                  <a:pt x="73" y="124"/>
                </a:cubicBezTo>
                <a:cubicBezTo>
                  <a:pt x="66" y="128"/>
                  <a:pt x="58" y="132"/>
                  <a:pt x="50" y="136"/>
                </a:cubicBezTo>
                <a:cubicBezTo>
                  <a:pt x="1334" y="136"/>
                  <a:pt x="1334" y="136"/>
                  <a:pt x="1334" y="136"/>
                </a:cubicBezTo>
                <a:cubicBezTo>
                  <a:pt x="1347" y="136"/>
                  <a:pt x="1357" y="125"/>
                  <a:pt x="1357" y="113"/>
                </a:cubicBezTo>
                <a:cubicBezTo>
                  <a:pt x="1357" y="64"/>
                  <a:pt x="1357" y="64"/>
                  <a:pt x="1357" y="64"/>
                </a:cubicBezTo>
                <a:lnTo>
                  <a:pt x="1292" y="0"/>
                </a:lnTo>
                <a:close/>
              </a:path>
            </a:pathLst>
          </a:custGeom>
          <a:solidFill>
            <a:srgbClr val="0071B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2" name="Freeform 8"/>
          <p:cNvSpPr>
            <a:spLocks/>
          </p:cNvSpPr>
          <p:nvPr userDrawn="1"/>
        </p:nvSpPr>
        <p:spPr bwMode="auto">
          <a:xfrm>
            <a:off x="1671553" y="1479550"/>
            <a:ext cx="4272047" cy="425450"/>
          </a:xfrm>
          <a:custGeom>
            <a:avLst/>
            <a:gdLst/>
            <a:ahLst/>
            <a:cxnLst>
              <a:cxn ang="0">
                <a:pos x="1292" y="0"/>
              </a:cxn>
              <a:cxn ang="0">
                <a:pos x="23" y="0"/>
              </a:cxn>
              <a:cxn ang="0">
                <a:pos x="0" y="22"/>
              </a:cxn>
              <a:cxn ang="0">
                <a:pos x="0" y="113"/>
              </a:cxn>
              <a:cxn ang="0">
                <a:pos x="2" y="122"/>
              </a:cxn>
              <a:cxn ang="0">
                <a:pos x="44" y="123"/>
              </a:cxn>
              <a:cxn ang="0">
                <a:pos x="65" y="117"/>
              </a:cxn>
              <a:cxn ang="0">
                <a:pos x="69" y="115"/>
              </a:cxn>
              <a:cxn ang="0">
                <a:pos x="75" y="113"/>
              </a:cxn>
              <a:cxn ang="0">
                <a:pos x="88" y="106"/>
              </a:cxn>
              <a:cxn ang="0">
                <a:pos x="116" y="81"/>
              </a:cxn>
              <a:cxn ang="0">
                <a:pos x="106" y="77"/>
              </a:cxn>
              <a:cxn ang="0">
                <a:pos x="108" y="75"/>
              </a:cxn>
              <a:cxn ang="0">
                <a:pos x="120" y="75"/>
              </a:cxn>
              <a:cxn ang="0">
                <a:pos x="131" y="54"/>
              </a:cxn>
              <a:cxn ang="0">
                <a:pos x="109" y="52"/>
              </a:cxn>
              <a:cxn ang="0">
                <a:pos x="102" y="50"/>
              </a:cxn>
              <a:cxn ang="0">
                <a:pos x="106" y="45"/>
              </a:cxn>
              <a:cxn ang="0">
                <a:pos x="139" y="42"/>
              </a:cxn>
              <a:cxn ang="0">
                <a:pos x="144" y="34"/>
              </a:cxn>
              <a:cxn ang="0">
                <a:pos x="150" y="28"/>
              </a:cxn>
              <a:cxn ang="0">
                <a:pos x="151" y="27"/>
              </a:cxn>
              <a:cxn ang="0">
                <a:pos x="154" y="34"/>
              </a:cxn>
              <a:cxn ang="0">
                <a:pos x="147" y="48"/>
              </a:cxn>
              <a:cxn ang="0">
                <a:pos x="157" y="78"/>
              </a:cxn>
              <a:cxn ang="0">
                <a:pos x="153" y="84"/>
              </a:cxn>
              <a:cxn ang="0">
                <a:pos x="139" y="59"/>
              </a:cxn>
              <a:cxn ang="0">
                <a:pos x="124" y="78"/>
              </a:cxn>
              <a:cxn ang="0">
                <a:pos x="130" y="89"/>
              </a:cxn>
              <a:cxn ang="0">
                <a:pos x="127" y="92"/>
              </a:cxn>
              <a:cxn ang="0">
                <a:pos x="120" y="84"/>
              </a:cxn>
              <a:cxn ang="0">
                <a:pos x="117" y="88"/>
              </a:cxn>
              <a:cxn ang="0">
                <a:pos x="84" y="117"/>
              </a:cxn>
              <a:cxn ang="0">
                <a:pos x="83" y="118"/>
              </a:cxn>
              <a:cxn ang="0">
                <a:pos x="82" y="119"/>
              </a:cxn>
              <a:cxn ang="0">
                <a:pos x="73" y="124"/>
              </a:cxn>
              <a:cxn ang="0">
                <a:pos x="50" y="136"/>
              </a:cxn>
              <a:cxn ang="0">
                <a:pos x="1334" y="136"/>
              </a:cxn>
              <a:cxn ang="0">
                <a:pos x="1357" y="113"/>
              </a:cxn>
              <a:cxn ang="0">
                <a:pos x="1357" y="64"/>
              </a:cxn>
              <a:cxn ang="0">
                <a:pos x="1292" y="0"/>
              </a:cxn>
            </a:cxnLst>
            <a:rect l="0" t="0" r="r" b="b"/>
            <a:pathLst>
              <a:path w="1357" h="136">
                <a:moveTo>
                  <a:pt x="1292" y="0"/>
                </a:moveTo>
                <a:cubicBezTo>
                  <a:pt x="23" y="0"/>
                  <a:pt x="23" y="0"/>
                  <a:pt x="23" y="0"/>
                </a:cubicBezTo>
                <a:cubicBezTo>
                  <a:pt x="11" y="0"/>
                  <a:pt x="0" y="10"/>
                  <a:pt x="0" y="22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6"/>
                  <a:pt x="1" y="119"/>
                  <a:pt x="2" y="122"/>
                </a:cubicBezTo>
                <a:cubicBezTo>
                  <a:pt x="15" y="125"/>
                  <a:pt x="30" y="125"/>
                  <a:pt x="44" y="123"/>
                </a:cubicBezTo>
                <a:cubicBezTo>
                  <a:pt x="51" y="121"/>
                  <a:pt x="58" y="119"/>
                  <a:pt x="65" y="117"/>
                </a:cubicBezTo>
                <a:cubicBezTo>
                  <a:pt x="66" y="117"/>
                  <a:pt x="68" y="116"/>
                  <a:pt x="69" y="115"/>
                </a:cubicBezTo>
                <a:cubicBezTo>
                  <a:pt x="71" y="115"/>
                  <a:pt x="73" y="114"/>
                  <a:pt x="75" y="113"/>
                </a:cubicBezTo>
                <a:cubicBezTo>
                  <a:pt x="80" y="111"/>
                  <a:pt x="84" y="109"/>
                  <a:pt x="88" y="106"/>
                </a:cubicBezTo>
                <a:cubicBezTo>
                  <a:pt x="110" y="94"/>
                  <a:pt x="116" y="81"/>
                  <a:pt x="116" y="81"/>
                </a:cubicBezTo>
                <a:cubicBezTo>
                  <a:pt x="113" y="80"/>
                  <a:pt x="109" y="79"/>
                  <a:pt x="106" y="77"/>
                </a:cubicBezTo>
                <a:cubicBezTo>
                  <a:pt x="107" y="77"/>
                  <a:pt x="107" y="76"/>
                  <a:pt x="108" y="75"/>
                </a:cubicBezTo>
                <a:cubicBezTo>
                  <a:pt x="112" y="75"/>
                  <a:pt x="116" y="75"/>
                  <a:pt x="120" y="75"/>
                </a:cubicBezTo>
                <a:cubicBezTo>
                  <a:pt x="123" y="68"/>
                  <a:pt x="128" y="61"/>
                  <a:pt x="131" y="54"/>
                </a:cubicBezTo>
                <a:cubicBezTo>
                  <a:pt x="124" y="53"/>
                  <a:pt x="116" y="52"/>
                  <a:pt x="109" y="52"/>
                </a:cubicBezTo>
                <a:cubicBezTo>
                  <a:pt x="107" y="51"/>
                  <a:pt x="104" y="51"/>
                  <a:pt x="102" y="50"/>
                </a:cubicBezTo>
                <a:cubicBezTo>
                  <a:pt x="104" y="49"/>
                  <a:pt x="105" y="47"/>
                  <a:pt x="106" y="45"/>
                </a:cubicBezTo>
                <a:cubicBezTo>
                  <a:pt x="117" y="44"/>
                  <a:pt x="128" y="43"/>
                  <a:pt x="139" y="42"/>
                </a:cubicBezTo>
                <a:cubicBezTo>
                  <a:pt x="140" y="40"/>
                  <a:pt x="142" y="37"/>
                  <a:pt x="144" y="34"/>
                </a:cubicBezTo>
                <a:cubicBezTo>
                  <a:pt x="146" y="32"/>
                  <a:pt x="148" y="29"/>
                  <a:pt x="150" y="28"/>
                </a:cubicBezTo>
                <a:cubicBezTo>
                  <a:pt x="151" y="27"/>
                  <a:pt x="151" y="27"/>
                  <a:pt x="151" y="27"/>
                </a:cubicBezTo>
                <a:cubicBezTo>
                  <a:pt x="156" y="26"/>
                  <a:pt x="155" y="32"/>
                  <a:pt x="154" y="34"/>
                </a:cubicBezTo>
                <a:cubicBezTo>
                  <a:pt x="152" y="39"/>
                  <a:pt x="149" y="43"/>
                  <a:pt x="147" y="48"/>
                </a:cubicBezTo>
                <a:cubicBezTo>
                  <a:pt x="150" y="58"/>
                  <a:pt x="153" y="68"/>
                  <a:pt x="157" y="78"/>
                </a:cubicBezTo>
                <a:cubicBezTo>
                  <a:pt x="156" y="80"/>
                  <a:pt x="155" y="83"/>
                  <a:pt x="153" y="84"/>
                </a:cubicBezTo>
                <a:cubicBezTo>
                  <a:pt x="148" y="76"/>
                  <a:pt x="144" y="67"/>
                  <a:pt x="139" y="59"/>
                </a:cubicBezTo>
                <a:cubicBezTo>
                  <a:pt x="134" y="65"/>
                  <a:pt x="129" y="72"/>
                  <a:pt x="124" y="78"/>
                </a:cubicBezTo>
                <a:cubicBezTo>
                  <a:pt x="126" y="82"/>
                  <a:pt x="128" y="85"/>
                  <a:pt x="130" y="89"/>
                </a:cubicBezTo>
                <a:cubicBezTo>
                  <a:pt x="128" y="90"/>
                  <a:pt x="128" y="91"/>
                  <a:pt x="127" y="92"/>
                </a:cubicBezTo>
                <a:cubicBezTo>
                  <a:pt x="125" y="89"/>
                  <a:pt x="122" y="87"/>
                  <a:pt x="120" y="84"/>
                </a:cubicBezTo>
                <a:cubicBezTo>
                  <a:pt x="119" y="85"/>
                  <a:pt x="118" y="87"/>
                  <a:pt x="117" y="88"/>
                </a:cubicBezTo>
                <a:cubicBezTo>
                  <a:pt x="112" y="94"/>
                  <a:pt x="101" y="106"/>
                  <a:pt x="84" y="117"/>
                </a:cubicBezTo>
                <a:cubicBezTo>
                  <a:pt x="83" y="118"/>
                  <a:pt x="83" y="118"/>
                  <a:pt x="83" y="118"/>
                </a:cubicBezTo>
                <a:cubicBezTo>
                  <a:pt x="83" y="118"/>
                  <a:pt x="83" y="118"/>
                  <a:pt x="82" y="119"/>
                </a:cubicBezTo>
                <a:cubicBezTo>
                  <a:pt x="79" y="121"/>
                  <a:pt x="76" y="122"/>
                  <a:pt x="73" y="124"/>
                </a:cubicBezTo>
                <a:cubicBezTo>
                  <a:pt x="66" y="128"/>
                  <a:pt x="58" y="132"/>
                  <a:pt x="50" y="136"/>
                </a:cubicBezTo>
                <a:cubicBezTo>
                  <a:pt x="1334" y="136"/>
                  <a:pt x="1334" y="136"/>
                  <a:pt x="1334" y="136"/>
                </a:cubicBezTo>
                <a:cubicBezTo>
                  <a:pt x="1347" y="136"/>
                  <a:pt x="1357" y="125"/>
                  <a:pt x="1357" y="113"/>
                </a:cubicBezTo>
                <a:cubicBezTo>
                  <a:pt x="1357" y="64"/>
                  <a:pt x="1357" y="64"/>
                  <a:pt x="1357" y="64"/>
                </a:cubicBezTo>
                <a:lnTo>
                  <a:pt x="1292" y="0"/>
                </a:lnTo>
                <a:close/>
              </a:path>
            </a:pathLst>
          </a:custGeom>
          <a:solidFill>
            <a:srgbClr val="0071B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04800" y="838200"/>
            <a:ext cx="6629400" cy="533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200" b="1" i="1">
                <a:latin typeface="Trebuchet MS" pitchFamily="34" charset="0"/>
              </a:defRPr>
            </a:lvl1pPr>
          </a:lstStyle>
          <a:p>
            <a:pPr lvl="0"/>
            <a:r>
              <a:rPr lang="en-US" dirty="0" smtClean="0"/>
              <a:t>Click to edit text styles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38200" y="1507737"/>
            <a:ext cx="4267200" cy="3210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7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 styles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2"/>
          </p:nvPr>
        </p:nvSpPr>
        <p:spPr>
          <a:xfrm>
            <a:off x="257175" y="2009774"/>
            <a:ext cx="5686425" cy="21812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1200" b="0" smtClean="0"/>
            </a:lvl1pPr>
          </a:lstStyle>
          <a:p>
            <a:pPr lvl="0"/>
            <a:endParaRPr lang="en-US" dirty="0"/>
          </a:p>
        </p:txBody>
      </p:sp>
      <p:sp>
        <p:nvSpPr>
          <p:cNvPr id="24" name="Table Placeholder 23"/>
          <p:cNvSpPr>
            <a:spLocks noGrp="1"/>
          </p:cNvSpPr>
          <p:nvPr userDrawn="1">
            <p:ph type="tbl" sz="quarter" idx="13" hasCustomPrompt="1"/>
          </p:nvPr>
        </p:nvSpPr>
        <p:spPr>
          <a:xfrm>
            <a:off x="457200" y="4448175"/>
            <a:ext cx="8153400" cy="15716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</a:lstStyle>
          <a:p>
            <a:r>
              <a:rPr lang="en-US" dirty="0" smtClean="0"/>
              <a:t>Click to add table</a:t>
            </a:r>
            <a:endParaRPr lang="en-US" dirty="0"/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auto">
          <a:xfrm>
            <a:off x="5729289" y="1485900"/>
            <a:ext cx="204788" cy="200025"/>
          </a:xfrm>
          <a:custGeom>
            <a:avLst/>
            <a:gdLst/>
            <a:ahLst/>
            <a:cxnLst>
              <a:cxn ang="0">
                <a:pos x="23" y="64"/>
              </a:cxn>
              <a:cxn ang="0">
                <a:pos x="65" y="64"/>
              </a:cxn>
              <a:cxn ang="0">
                <a:pos x="0" y="0"/>
              </a:cxn>
              <a:cxn ang="0">
                <a:pos x="0" y="41"/>
              </a:cxn>
              <a:cxn ang="0">
                <a:pos x="23" y="64"/>
              </a:cxn>
            </a:cxnLst>
            <a:rect l="0" t="0" r="r" b="b"/>
            <a:pathLst>
              <a:path w="65" h="64">
                <a:moveTo>
                  <a:pt x="23" y="64"/>
                </a:moveTo>
                <a:cubicBezTo>
                  <a:pt x="65" y="64"/>
                  <a:pt x="65" y="64"/>
                  <a:pt x="65" y="64"/>
                </a:cubicBezTo>
                <a:cubicBezTo>
                  <a:pt x="0" y="0"/>
                  <a:pt x="0" y="0"/>
                  <a:pt x="0" y="0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54"/>
                  <a:pt x="10" y="64"/>
                  <a:pt x="23" y="64"/>
                </a:cubicBezTo>
                <a:close/>
              </a:path>
            </a:pathLst>
          </a:custGeom>
          <a:solidFill>
            <a:srgbClr val="034EA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1736337"/>
            <a:ext cx="2057400" cy="1686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7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 styles</a:t>
            </a:r>
            <a:endParaRPr lang="en-US" dirty="0"/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6" hasCustomPrompt="1"/>
          </p:nvPr>
        </p:nvSpPr>
        <p:spPr>
          <a:xfrm>
            <a:off x="6096000" y="1479550"/>
            <a:ext cx="2514600" cy="2711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auto">
          <a:xfrm>
            <a:off x="228600" y="1552575"/>
            <a:ext cx="4272047" cy="425450"/>
          </a:xfrm>
          <a:custGeom>
            <a:avLst/>
            <a:gdLst/>
            <a:ahLst/>
            <a:cxnLst>
              <a:cxn ang="0">
                <a:pos x="1292" y="0"/>
              </a:cxn>
              <a:cxn ang="0">
                <a:pos x="23" y="0"/>
              </a:cxn>
              <a:cxn ang="0">
                <a:pos x="0" y="22"/>
              </a:cxn>
              <a:cxn ang="0">
                <a:pos x="0" y="113"/>
              </a:cxn>
              <a:cxn ang="0">
                <a:pos x="2" y="122"/>
              </a:cxn>
              <a:cxn ang="0">
                <a:pos x="44" y="123"/>
              </a:cxn>
              <a:cxn ang="0">
                <a:pos x="65" y="117"/>
              </a:cxn>
              <a:cxn ang="0">
                <a:pos x="69" y="115"/>
              </a:cxn>
              <a:cxn ang="0">
                <a:pos x="75" y="113"/>
              </a:cxn>
              <a:cxn ang="0">
                <a:pos x="88" y="106"/>
              </a:cxn>
              <a:cxn ang="0">
                <a:pos x="116" y="81"/>
              </a:cxn>
              <a:cxn ang="0">
                <a:pos x="106" y="77"/>
              </a:cxn>
              <a:cxn ang="0">
                <a:pos x="108" y="75"/>
              </a:cxn>
              <a:cxn ang="0">
                <a:pos x="120" y="75"/>
              </a:cxn>
              <a:cxn ang="0">
                <a:pos x="131" y="54"/>
              </a:cxn>
              <a:cxn ang="0">
                <a:pos x="109" y="52"/>
              </a:cxn>
              <a:cxn ang="0">
                <a:pos x="102" y="50"/>
              </a:cxn>
              <a:cxn ang="0">
                <a:pos x="106" y="45"/>
              </a:cxn>
              <a:cxn ang="0">
                <a:pos x="139" y="42"/>
              </a:cxn>
              <a:cxn ang="0">
                <a:pos x="144" y="34"/>
              </a:cxn>
              <a:cxn ang="0">
                <a:pos x="150" y="28"/>
              </a:cxn>
              <a:cxn ang="0">
                <a:pos x="151" y="27"/>
              </a:cxn>
              <a:cxn ang="0">
                <a:pos x="154" y="34"/>
              </a:cxn>
              <a:cxn ang="0">
                <a:pos x="147" y="48"/>
              </a:cxn>
              <a:cxn ang="0">
                <a:pos x="157" y="78"/>
              </a:cxn>
              <a:cxn ang="0">
                <a:pos x="153" y="84"/>
              </a:cxn>
              <a:cxn ang="0">
                <a:pos x="139" y="59"/>
              </a:cxn>
              <a:cxn ang="0">
                <a:pos x="124" y="78"/>
              </a:cxn>
              <a:cxn ang="0">
                <a:pos x="130" y="89"/>
              </a:cxn>
              <a:cxn ang="0">
                <a:pos x="127" y="92"/>
              </a:cxn>
              <a:cxn ang="0">
                <a:pos x="120" y="84"/>
              </a:cxn>
              <a:cxn ang="0">
                <a:pos x="117" y="88"/>
              </a:cxn>
              <a:cxn ang="0">
                <a:pos x="84" y="117"/>
              </a:cxn>
              <a:cxn ang="0">
                <a:pos x="83" y="118"/>
              </a:cxn>
              <a:cxn ang="0">
                <a:pos x="82" y="119"/>
              </a:cxn>
              <a:cxn ang="0">
                <a:pos x="73" y="124"/>
              </a:cxn>
              <a:cxn ang="0">
                <a:pos x="50" y="136"/>
              </a:cxn>
              <a:cxn ang="0">
                <a:pos x="1334" y="136"/>
              </a:cxn>
              <a:cxn ang="0">
                <a:pos x="1357" y="113"/>
              </a:cxn>
              <a:cxn ang="0">
                <a:pos x="1357" y="64"/>
              </a:cxn>
              <a:cxn ang="0">
                <a:pos x="1292" y="0"/>
              </a:cxn>
            </a:cxnLst>
            <a:rect l="0" t="0" r="r" b="b"/>
            <a:pathLst>
              <a:path w="1357" h="136">
                <a:moveTo>
                  <a:pt x="1292" y="0"/>
                </a:moveTo>
                <a:cubicBezTo>
                  <a:pt x="23" y="0"/>
                  <a:pt x="23" y="0"/>
                  <a:pt x="23" y="0"/>
                </a:cubicBezTo>
                <a:cubicBezTo>
                  <a:pt x="11" y="0"/>
                  <a:pt x="0" y="10"/>
                  <a:pt x="0" y="22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6"/>
                  <a:pt x="1" y="119"/>
                  <a:pt x="2" y="122"/>
                </a:cubicBezTo>
                <a:cubicBezTo>
                  <a:pt x="15" y="125"/>
                  <a:pt x="30" y="125"/>
                  <a:pt x="44" y="123"/>
                </a:cubicBezTo>
                <a:cubicBezTo>
                  <a:pt x="51" y="121"/>
                  <a:pt x="58" y="119"/>
                  <a:pt x="65" y="117"/>
                </a:cubicBezTo>
                <a:cubicBezTo>
                  <a:pt x="66" y="117"/>
                  <a:pt x="68" y="116"/>
                  <a:pt x="69" y="115"/>
                </a:cubicBezTo>
                <a:cubicBezTo>
                  <a:pt x="71" y="115"/>
                  <a:pt x="73" y="114"/>
                  <a:pt x="75" y="113"/>
                </a:cubicBezTo>
                <a:cubicBezTo>
                  <a:pt x="80" y="111"/>
                  <a:pt x="84" y="109"/>
                  <a:pt x="88" y="106"/>
                </a:cubicBezTo>
                <a:cubicBezTo>
                  <a:pt x="110" y="94"/>
                  <a:pt x="116" y="81"/>
                  <a:pt x="116" y="81"/>
                </a:cubicBezTo>
                <a:cubicBezTo>
                  <a:pt x="113" y="80"/>
                  <a:pt x="109" y="79"/>
                  <a:pt x="106" y="77"/>
                </a:cubicBezTo>
                <a:cubicBezTo>
                  <a:pt x="107" y="77"/>
                  <a:pt x="107" y="76"/>
                  <a:pt x="108" y="75"/>
                </a:cubicBezTo>
                <a:cubicBezTo>
                  <a:pt x="112" y="75"/>
                  <a:pt x="116" y="75"/>
                  <a:pt x="120" y="75"/>
                </a:cubicBezTo>
                <a:cubicBezTo>
                  <a:pt x="123" y="68"/>
                  <a:pt x="128" y="61"/>
                  <a:pt x="131" y="54"/>
                </a:cubicBezTo>
                <a:cubicBezTo>
                  <a:pt x="124" y="53"/>
                  <a:pt x="116" y="52"/>
                  <a:pt x="109" y="52"/>
                </a:cubicBezTo>
                <a:cubicBezTo>
                  <a:pt x="107" y="51"/>
                  <a:pt x="104" y="51"/>
                  <a:pt x="102" y="50"/>
                </a:cubicBezTo>
                <a:cubicBezTo>
                  <a:pt x="104" y="49"/>
                  <a:pt x="105" y="47"/>
                  <a:pt x="106" y="45"/>
                </a:cubicBezTo>
                <a:cubicBezTo>
                  <a:pt x="117" y="44"/>
                  <a:pt x="128" y="43"/>
                  <a:pt x="139" y="42"/>
                </a:cubicBezTo>
                <a:cubicBezTo>
                  <a:pt x="140" y="40"/>
                  <a:pt x="142" y="37"/>
                  <a:pt x="144" y="34"/>
                </a:cubicBezTo>
                <a:cubicBezTo>
                  <a:pt x="146" y="32"/>
                  <a:pt x="148" y="29"/>
                  <a:pt x="150" y="28"/>
                </a:cubicBezTo>
                <a:cubicBezTo>
                  <a:pt x="151" y="27"/>
                  <a:pt x="151" y="27"/>
                  <a:pt x="151" y="27"/>
                </a:cubicBezTo>
                <a:cubicBezTo>
                  <a:pt x="156" y="26"/>
                  <a:pt x="155" y="32"/>
                  <a:pt x="154" y="34"/>
                </a:cubicBezTo>
                <a:cubicBezTo>
                  <a:pt x="152" y="39"/>
                  <a:pt x="149" y="43"/>
                  <a:pt x="147" y="48"/>
                </a:cubicBezTo>
                <a:cubicBezTo>
                  <a:pt x="150" y="58"/>
                  <a:pt x="153" y="68"/>
                  <a:pt x="157" y="78"/>
                </a:cubicBezTo>
                <a:cubicBezTo>
                  <a:pt x="156" y="80"/>
                  <a:pt x="155" y="83"/>
                  <a:pt x="153" y="84"/>
                </a:cubicBezTo>
                <a:cubicBezTo>
                  <a:pt x="148" y="76"/>
                  <a:pt x="144" y="67"/>
                  <a:pt x="139" y="59"/>
                </a:cubicBezTo>
                <a:cubicBezTo>
                  <a:pt x="134" y="65"/>
                  <a:pt x="129" y="72"/>
                  <a:pt x="124" y="78"/>
                </a:cubicBezTo>
                <a:cubicBezTo>
                  <a:pt x="126" y="82"/>
                  <a:pt x="128" y="85"/>
                  <a:pt x="130" y="89"/>
                </a:cubicBezTo>
                <a:cubicBezTo>
                  <a:pt x="128" y="90"/>
                  <a:pt x="128" y="91"/>
                  <a:pt x="127" y="92"/>
                </a:cubicBezTo>
                <a:cubicBezTo>
                  <a:pt x="125" y="89"/>
                  <a:pt x="122" y="87"/>
                  <a:pt x="120" y="84"/>
                </a:cubicBezTo>
                <a:cubicBezTo>
                  <a:pt x="119" y="85"/>
                  <a:pt x="118" y="87"/>
                  <a:pt x="117" y="88"/>
                </a:cubicBezTo>
                <a:cubicBezTo>
                  <a:pt x="112" y="94"/>
                  <a:pt x="101" y="106"/>
                  <a:pt x="84" y="117"/>
                </a:cubicBezTo>
                <a:cubicBezTo>
                  <a:pt x="83" y="118"/>
                  <a:pt x="83" y="118"/>
                  <a:pt x="83" y="118"/>
                </a:cubicBezTo>
                <a:cubicBezTo>
                  <a:pt x="83" y="118"/>
                  <a:pt x="83" y="118"/>
                  <a:pt x="82" y="119"/>
                </a:cubicBezTo>
                <a:cubicBezTo>
                  <a:pt x="79" y="121"/>
                  <a:pt x="76" y="122"/>
                  <a:pt x="73" y="124"/>
                </a:cubicBezTo>
                <a:cubicBezTo>
                  <a:pt x="66" y="128"/>
                  <a:pt x="58" y="132"/>
                  <a:pt x="50" y="136"/>
                </a:cubicBezTo>
                <a:cubicBezTo>
                  <a:pt x="1334" y="136"/>
                  <a:pt x="1334" y="136"/>
                  <a:pt x="1334" y="136"/>
                </a:cubicBezTo>
                <a:cubicBezTo>
                  <a:pt x="1347" y="136"/>
                  <a:pt x="1357" y="125"/>
                  <a:pt x="1357" y="113"/>
                </a:cubicBezTo>
                <a:cubicBezTo>
                  <a:pt x="1357" y="64"/>
                  <a:pt x="1357" y="64"/>
                  <a:pt x="1357" y="64"/>
                </a:cubicBezTo>
                <a:lnTo>
                  <a:pt x="1292" y="0"/>
                </a:lnTo>
                <a:close/>
              </a:path>
            </a:pathLst>
          </a:custGeom>
          <a:solidFill>
            <a:srgbClr val="0071B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04800" y="838200"/>
            <a:ext cx="6781800" cy="533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200" b="1" i="1">
                <a:latin typeface="Trebuchet MS" pitchFamily="34" charset="0"/>
              </a:defRPr>
            </a:lvl1pPr>
          </a:lstStyle>
          <a:p>
            <a:pPr lvl="0"/>
            <a:r>
              <a:rPr lang="en-US" dirty="0" smtClean="0"/>
              <a:t>Click to edit text styles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38200" y="1542662"/>
            <a:ext cx="3429000" cy="3048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7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 styles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2"/>
          </p:nvPr>
        </p:nvSpPr>
        <p:spPr>
          <a:xfrm>
            <a:off x="228600" y="2114550"/>
            <a:ext cx="4267200" cy="337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1200" b="0" smtClean="0"/>
            </a:lvl1pPr>
          </a:lstStyle>
          <a:p>
            <a:pPr lvl="0"/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 hasCustomPrompt="1"/>
          </p:nvPr>
        </p:nvSpPr>
        <p:spPr>
          <a:xfrm>
            <a:off x="4876800" y="2133600"/>
            <a:ext cx="3886200" cy="38100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200"/>
            </a:lvl1pPr>
          </a:lstStyle>
          <a:p>
            <a:r>
              <a:rPr lang="en-US" dirty="0" smtClean="0"/>
              <a:t>Click to add chart</a:t>
            </a:r>
            <a:endParaRPr lang="en-US" dirty="0"/>
          </a:p>
        </p:txBody>
      </p:sp>
      <p:sp>
        <p:nvSpPr>
          <p:cNvPr id="5122" name="Freeform 2"/>
          <p:cNvSpPr>
            <a:spLocks/>
          </p:cNvSpPr>
          <p:nvPr userDrawn="1"/>
        </p:nvSpPr>
        <p:spPr bwMode="auto">
          <a:xfrm>
            <a:off x="4281487" y="1571625"/>
            <a:ext cx="204788" cy="200025"/>
          </a:xfrm>
          <a:custGeom>
            <a:avLst/>
            <a:gdLst/>
            <a:ahLst/>
            <a:cxnLst>
              <a:cxn ang="0">
                <a:pos x="23" y="64"/>
              </a:cxn>
              <a:cxn ang="0">
                <a:pos x="65" y="64"/>
              </a:cxn>
              <a:cxn ang="0">
                <a:pos x="0" y="0"/>
              </a:cxn>
              <a:cxn ang="0">
                <a:pos x="0" y="41"/>
              </a:cxn>
              <a:cxn ang="0">
                <a:pos x="23" y="64"/>
              </a:cxn>
            </a:cxnLst>
            <a:rect l="0" t="0" r="r" b="b"/>
            <a:pathLst>
              <a:path w="65" h="64">
                <a:moveTo>
                  <a:pt x="23" y="64"/>
                </a:moveTo>
                <a:cubicBezTo>
                  <a:pt x="65" y="64"/>
                  <a:pt x="65" y="64"/>
                  <a:pt x="65" y="64"/>
                </a:cubicBezTo>
                <a:cubicBezTo>
                  <a:pt x="0" y="0"/>
                  <a:pt x="0" y="0"/>
                  <a:pt x="0" y="0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54"/>
                  <a:pt x="10" y="64"/>
                  <a:pt x="23" y="64"/>
                </a:cubicBezTo>
                <a:close/>
              </a:path>
            </a:pathLst>
          </a:custGeom>
          <a:solidFill>
            <a:srgbClr val="034EA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10138"/>
            <a:ext cx="3429000" cy="152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7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auto">
          <a:xfrm>
            <a:off x="228600" y="1552575"/>
            <a:ext cx="4272047" cy="425450"/>
          </a:xfrm>
          <a:custGeom>
            <a:avLst/>
            <a:gdLst/>
            <a:ahLst/>
            <a:cxnLst>
              <a:cxn ang="0">
                <a:pos x="1292" y="0"/>
              </a:cxn>
              <a:cxn ang="0">
                <a:pos x="23" y="0"/>
              </a:cxn>
              <a:cxn ang="0">
                <a:pos x="0" y="22"/>
              </a:cxn>
              <a:cxn ang="0">
                <a:pos x="0" y="113"/>
              </a:cxn>
              <a:cxn ang="0">
                <a:pos x="2" y="122"/>
              </a:cxn>
              <a:cxn ang="0">
                <a:pos x="44" y="123"/>
              </a:cxn>
              <a:cxn ang="0">
                <a:pos x="65" y="117"/>
              </a:cxn>
              <a:cxn ang="0">
                <a:pos x="69" y="115"/>
              </a:cxn>
              <a:cxn ang="0">
                <a:pos x="75" y="113"/>
              </a:cxn>
              <a:cxn ang="0">
                <a:pos x="88" y="106"/>
              </a:cxn>
              <a:cxn ang="0">
                <a:pos x="116" y="81"/>
              </a:cxn>
              <a:cxn ang="0">
                <a:pos x="106" y="77"/>
              </a:cxn>
              <a:cxn ang="0">
                <a:pos x="108" y="75"/>
              </a:cxn>
              <a:cxn ang="0">
                <a:pos x="120" y="75"/>
              </a:cxn>
              <a:cxn ang="0">
                <a:pos x="131" y="54"/>
              </a:cxn>
              <a:cxn ang="0">
                <a:pos x="109" y="52"/>
              </a:cxn>
              <a:cxn ang="0">
                <a:pos x="102" y="50"/>
              </a:cxn>
              <a:cxn ang="0">
                <a:pos x="106" y="45"/>
              </a:cxn>
              <a:cxn ang="0">
                <a:pos x="139" y="42"/>
              </a:cxn>
              <a:cxn ang="0">
                <a:pos x="144" y="34"/>
              </a:cxn>
              <a:cxn ang="0">
                <a:pos x="150" y="28"/>
              </a:cxn>
              <a:cxn ang="0">
                <a:pos x="151" y="27"/>
              </a:cxn>
              <a:cxn ang="0">
                <a:pos x="154" y="34"/>
              </a:cxn>
              <a:cxn ang="0">
                <a:pos x="147" y="48"/>
              </a:cxn>
              <a:cxn ang="0">
                <a:pos x="157" y="78"/>
              </a:cxn>
              <a:cxn ang="0">
                <a:pos x="153" y="84"/>
              </a:cxn>
              <a:cxn ang="0">
                <a:pos x="139" y="59"/>
              </a:cxn>
              <a:cxn ang="0">
                <a:pos x="124" y="78"/>
              </a:cxn>
              <a:cxn ang="0">
                <a:pos x="130" y="89"/>
              </a:cxn>
              <a:cxn ang="0">
                <a:pos x="127" y="92"/>
              </a:cxn>
              <a:cxn ang="0">
                <a:pos x="120" y="84"/>
              </a:cxn>
              <a:cxn ang="0">
                <a:pos x="117" y="88"/>
              </a:cxn>
              <a:cxn ang="0">
                <a:pos x="84" y="117"/>
              </a:cxn>
              <a:cxn ang="0">
                <a:pos x="83" y="118"/>
              </a:cxn>
              <a:cxn ang="0">
                <a:pos x="82" y="119"/>
              </a:cxn>
              <a:cxn ang="0">
                <a:pos x="73" y="124"/>
              </a:cxn>
              <a:cxn ang="0">
                <a:pos x="50" y="136"/>
              </a:cxn>
              <a:cxn ang="0">
                <a:pos x="1334" y="136"/>
              </a:cxn>
              <a:cxn ang="0">
                <a:pos x="1357" y="113"/>
              </a:cxn>
              <a:cxn ang="0">
                <a:pos x="1357" y="64"/>
              </a:cxn>
              <a:cxn ang="0">
                <a:pos x="1292" y="0"/>
              </a:cxn>
            </a:cxnLst>
            <a:rect l="0" t="0" r="r" b="b"/>
            <a:pathLst>
              <a:path w="1357" h="136">
                <a:moveTo>
                  <a:pt x="1292" y="0"/>
                </a:moveTo>
                <a:cubicBezTo>
                  <a:pt x="23" y="0"/>
                  <a:pt x="23" y="0"/>
                  <a:pt x="23" y="0"/>
                </a:cubicBezTo>
                <a:cubicBezTo>
                  <a:pt x="11" y="0"/>
                  <a:pt x="0" y="10"/>
                  <a:pt x="0" y="22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6"/>
                  <a:pt x="1" y="119"/>
                  <a:pt x="2" y="122"/>
                </a:cubicBezTo>
                <a:cubicBezTo>
                  <a:pt x="15" y="125"/>
                  <a:pt x="30" y="125"/>
                  <a:pt x="44" y="123"/>
                </a:cubicBezTo>
                <a:cubicBezTo>
                  <a:pt x="51" y="121"/>
                  <a:pt x="58" y="119"/>
                  <a:pt x="65" y="117"/>
                </a:cubicBezTo>
                <a:cubicBezTo>
                  <a:pt x="66" y="117"/>
                  <a:pt x="68" y="116"/>
                  <a:pt x="69" y="115"/>
                </a:cubicBezTo>
                <a:cubicBezTo>
                  <a:pt x="71" y="115"/>
                  <a:pt x="73" y="114"/>
                  <a:pt x="75" y="113"/>
                </a:cubicBezTo>
                <a:cubicBezTo>
                  <a:pt x="80" y="111"/>
                  <a:pt x="84" y="109"/>
                  <a:pt x="88" y="106"/>
                </a:cubicBezTo>
                <a:cubicBezTo>
                  <a:pt x="110" y="94"/>
                  <a:pt x="116" y="81"/>
                  <a:pt x="116" y="81"/>
                </a:cubicBezTo>
                <a:cubicBezTo>
                  <a:pt x="113" y="80"/>
                  <a:pt x="109" y="79"/>
                  <a:pt x="106" y="77"/>
                </a:cubicBezTo>
                <a:cubicBezTo>
                  <a:pt x="107" y="77"/>
                  <a:pt x="107" y="76"/>
                  <a:pt x="108" y="75"/>
                </a:cubicBezTo>
                <a:cubicBezTo>
                  <a:pt x="112" y="75"/>
                  <a:pt x="116" y="75"/>
                  <a:pt x="120" y="75"/>
                </a:cubicBezTo>
                <a:cubicBezTo>
                  <a:pt x="123" y="68"/>
                  <a:pt x="128" y="61"/>
                  <a:pt x="131" y="54"/>
                </a:cubicBezTo>
                <a:cubicBezTo>
                  <a:pt x="124" y="53"/>
                  <a:pt x="116" y="52"/>
                  <a:pt x="109" y="52"/>
                </a:cubicBezTo>
                <a:cubicBezTo>
                  <a:pt x="107" y="51"/>
                  <a:pt x="104" y="51"/>
                  <a:pt x="102" y="50"/>
                </a:cubicBezTo>
                <a:cubicBezTo>
                  <a:pt x="104" y="49"/>
                  <a:pt x="105" y="47"/>
                  <a:pt x="106" y="45"/>
                </a:cubicBezTo>
                <a:cubicBezTo>
                  <a:pt x="117" y="44"/>
                  <a:pt x="128" y="43"/>
                  <a:pt x="139" y="42"/>
                </a:cubicBezTo>
                <a:cubicBezTo>
                  <a:pt x="140" y="40"/>
                  <a:pt x="142" y="37"/>
                  <a:pt x="144" y="34"/>
                </a:cubicBezTo>
                <a:cubicBezTo>
                  <a:pt x="146" y="32"/>
                  <a:pt x="148" y="29"/>
                  <a:pt x="150" y="28"/>
                </a:cubicBezTo>
                <a:cubicBezTo>
                  <a:pt x="151" y="27"/>
                  <a:pt x="151" y="27"/>
                  <a:pt x="151" y="27"/>
                </a:cubicBezTo>
                <a:cubicBezTo>
                  <a:pt x="156" y="26"/>
                  <a:pt x="155" y="32"/>
                  <a:pt x="154" y="34"/>
                </a:cubicBezTo>
                <a:cubicBezTo>
                  <a:pt x="152" y="39"/>
                  <a:pt x="149" y="43"/>
                  <a:pt x="147" y="48"/>
                </a:cubicBezTo>
                <a:cubicBezTo>
                  <a:pt x="150" y="58"/>
                  <a:pt x="153" y="68"/>
                  <a:pt x="157" y="78"/>
                </a:cubicBezTo>
                <a:cubicBezTo>
                  <a:pt x="156" y="80"/>
                  <a:pt x="155" y="83"/>
                  <a:pt x="153" y="84"/>
                </a:cubicBezTo>
                <a:cubicBezTo>
                  <a:pt x="148" y="76"/>
                  <a:pt x="144" y="67"/>
                  <a:pt x="139" y="59"/>
                </a:cubicBezTo>
                <a:cubicBezTo>
                  <a:pt x="134" y="65"/>
                  <a:pt x="129" y="72"/>
                  <a:pt x="124" y="78"/>
                </a:cubicBezTo>
                <a:cubicBezTo>
                  <a:pt x="126" y="82"/>
                  <a:pt x="128" y="85"/>
                  <a:pt x="130" y="89"/>
                </a:cubicBezTo>
                <a:cubicBezTo>
                  <a:pt x="128" y="90"/>
                  <a:pt x="128" y="91"/>
                  <a:pt x="127" y="92"/>
                </a:cubicBezTo>
                <a:cubicBezTo>
                  <a:pt x="125" y="89"/>
                  <a:pt x="122" y="87"/>
                  <a:pt x="120" y="84"/>
                </a:cubicBezTo>
                <a:cubicBezTo>
                  <a:pt x="119" y="85"/>
                  <a:pt x="118" y="87"/>
                  <a:pt x="117" y="88"/>
                </a:cubicBezTo>
                <a:cubicBezTo>
                  <a:pt x="112" y="94"/>
                  <a:pt x="101" y="106"/>
                  <a:pt x="84" y="117"/>
                </a:cubicBezTo>
                <a:cubicBezTo>
                  <a:pt x="83" y="118"/>
                  <a:pt x="83" y="118"/>
                  <a:pt x="83" y="118"/>
                </a:cubicBezTo>
                <a:cubicBezTo>
                  <a:pt x="83" y="118"/>
                  <a:pt x="83" y="118"/>
                  <a:pt x="82" y="119"/>
                </a:cubicBezTo>
                <a:cubicBezTo>
                  <a:pt x="79" y="121"/>
                  <a:pt x="76" y="122"/>
                  <a:pt x="73" y="124"/>
                </a:cubicBezTo>
                <a:cubicBezTo>
                  <a:pt x="66" y="128"/>
                  <a:pt x="58" y="132"/>
                  <a:pt x="50" y="136"/>
                </a:cubicBezTo>
                <a:cubicBezTo>
                  <a:pt x="1334" y="136"/>
                  <a:pt x="1334" y="136"/>
                  <a:pt x="1334" y="136"/>
                </a:cubicBezTo>
                <a:cubicBezTo>
                  <a:pt x="1347" y="136"/>
                  <a:pt x="1357" y="125"/>
                  <a:pt x="1357" y="113"/>
                </a:cubicBezTo>
                <a:cubicBezTo>
                  <a:pt x="1357" y="64"/>
                  <a:pt x="1357" y="64"/>
                  <a:pt x="1357" y="64"/>
                </a:cubicBezTo>
                <a:lnTo>
                  <a:pt x="1292" y="0"/>
                </a:lnTo>
                <a:close/>
              </a:path>
            </a:pathLst>
          </a:custGeom>
          <a:solidFill>
            <a:srgbClr val="0071B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04800" y="838200"/>
            <a:ext cx="6629400" cy="533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200" b="1" i="1">
                <a:latin typeface="Trebuchet MS" pitchFamily="34" charset="0"/>
              </a:defRPr>
            </a:lvl1pPr>
          </a:lstStyle>
          <a:p>
            <a:pPr lvl="0"/>
            <a:r>
              <a:rPr lang="en-US" dirty="0" smtClean="0"/>
              <a:t>Click to edit text styles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38200" y="1542662"/>
            <a:ext cx="3429000" cy="3048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7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 styles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2"/>
          </p:nvPr>
        </p:nvSpPr>
        <p:spPr>
          <a:xfrm>
            <a:off x="381000" y="2114550"/>
            <a:ext cx="3962400" cy="3505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1200" b="0" smtClean="0"/>
            </a:lvl1pPr>
          </a:lstStyle>
          <a:p>
            <a:pPr lvl="0"/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 hasCustomPrompt="1"/>
          </p:nvPr>
        </p:nvSpPr>
        <p:spPr>
          <a:xfrm>
            <a:off x="5105400" y="2143124"/>
            <a:ext cx="3657600" cy="38004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200"/>
            </a:lvl1pPr>
          </a:lstStyle>
          <a:p>
            <a:r>
              <a:rPr lang="en-US" dirty="0" smtClean="0"/>
              <a:t>Click to add chart</a:t>
            </a:r>
            <a:endParaRPr lang="en-US" dirty="0"/>
          </a:p>
        </p:txBody>
      </p:sp>
      <p:sp>
        <p:nvSpPr>
          <p:cNvPr id="11" name="Freeform 2"/>
          <p:cNvSpPr>
            <a:spLocks/>
          </p:cNvSpPr>
          <p:nvPr userDrawn="1"/>
        </p:nvSpPr>
        <p:spPr bwMode="auto">
          <a:xfrm>
            <a:off x="4281487" y="1571625"/>
            <a:ext cx="204788" cy="200025"/>
          </a:xfrm>
          <a:custGeom>
            <a:avLst/>
            <a:gdLst/>
            <a:ahLst/>
            <a:cxnLst>
              <a:cxn ang="0">
                <a:pos x="23" y="64"/>
              </a:cxn>
              <a:cxn ang="0">
                <a:pos x="65" y="64"/>
              </a:cxn>
              <a:cxn ang="0">
                <a:pos x="0" y="0"/>
              </a:cxn>
              <a:cxn ang="0">
                <a:pos x="0" y="41"/>
              </a:cxn>
              <a:cxn ang="0">
                <a:pos x="23" y="64"/>
              </a:cxn>
            </a:cxnLst>
            <a:rect l="0" t="0" r="r" b="b"/>
            <a:pathLst>
              <a:path w="65" h="64">
                <a:moveTo>
                  <a:pt x="23" y="64"/>
                </a:moveTo>
                <a:cubicBezTo>
                  <a:pt x="65" y="64"/>
                  <a:pt x="65" y="64"/>
                  <a:pt x="65" y="64"/>
                </a:cubicBezTo>
                <a:cubicBezTo>
                  <a:pt x="0" y="0"/>
                  <a:pt x="0" y="0"/>
                  <a:pt x="0" y="0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54"/>
                  <a:pt x="10" y="64"/>
                  <a:pt x="23" y="64"/>
                </a:cubicBezTo>
                <a:close/>
              </a:path>
            </a:pathLst>
          </a:custGeom>
          <a:solidFill>
            <a:srgbClr val="034EA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10138"/>
            <a:ext cx="3429000" cy="152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7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ChangeArrowheads="1"/>
          </p:cNvSpPr>
          <p:nvPr userDrawn="1"/>
        </p:nvSpPr>
        <p:spPr bwMode="auto">
          <a:xfrm>
            <a:off x="0" y="685800"/>
            <a:ext cx="91440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insid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" y="950003"/>
            <a:ext cx="9132962" cy="1716997"/>
          </a:xfrm>
          <a:prstGeom prst="rect">
            <a:avLst/>
          </a:prstGeom>
        </p:spPr>
      </p:pic>
      <p:sp>
        <p:nvSpPr>
          <p:cNvPr id="2057" name="Freeform 9"/>
          <p:cNvSpPr>
            <a:spLocks/>
          </p:cNvSpPr>
          <p:nvPr userDrawn="1"/>
        </p:nvSpPr>
        <p:spPr bwMode="auto">
          <a:xfrm>
            <a:off x="200025" y="3619500"/>
            <a:ext cx="8648700" cy="1943100"/>
          </a:xfrm>
          <a:custGeom>
            <a:avLst/>
            <a:gdLst/>
            <a:ahLst/>
            <a:cxnLst>
              <a:cxn ang="0">
                <a:pos x="1299" y="0"/>
              </a:cxn>
              <a:cxn ang="0">
                <a:pos x="56" y="0"/>
              </a:cxn>
              <a:cxn ang="0">
                <a:pos x="0" y="57"/>
              </a:cxn>
              <a:cxn ang="0">
                <a:pos x="0" y="122"/>
              </a:cxn>
              <a:cxn ang="0">
                <a:pos x="0" y="244"/>
              </a:cxn>
              <a:cxn ang="0">
                <a:pos x="0" y="309"/>
              </a:cxn>
              <a:cxn ang="0">
                <a:pos x="56" y="366"/>
              </a:cxn>
              <a:cxn ang="0">
                <a:pos x="1299" y="366"/>
              </a:cxn>
              <a:cxn ang="0">
                <a:pos x="1356" y="309"/>
              </a:cxn>
              <a:cxn ang="0">
                <a:pos x="1356" y="244"/>
              </a:cxn>
              <a:cxn ang="0">
                <a:pos x="1356" y="122"/>
              </a:cxn>
              <a:cxn ang="0">
                <a:pos x="1356" y="57"/>
              </a:cxn>
              <a:cxn ang="0">
                <a:pos x="1299" y="0"/>
              </a:cxn>
            </a:cxnLst>
            <a:rect l="0" t="0" r="r" b="b"/>
            <a:pathLst>
              <a:path w="1356" h="366">
                <a:moveTo>
                  <a:pt x="1299" y="0"/>
                </a:moveTo>
                <a:cubicBezTo>
                  <a:pt x="56" y="0"/>
                  <a:pt x="56" y="0"/>
                  <a:pt x="56" y="0"/>
                </a:cubicBezTo>
                <a:cubicBezTo>
                  <a:pt x="25" y="0"/>
                  <a:pt x="0" y="26"/>
                  <a:pt x="0" y="57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41"/>
                  <a:pt x="25" y="366"/>
                  <a:pt x="56" y="366"/>
                </a:cubicBezTo>
                <a:cubicBezTo>
                  <a:pt x="1299" y="366"/>
                  <a:pt x="1299" y="366"/>
                  <a:pt x="1299" y="366"/>
                </a:cubicBezTo>
                <a:cubicBezTo>
                  <a:pt x="1331" y="366"/>
                  <a:pt x="1356" y="341"/>
                  <a:pt x="1356" y="309"/>
                </a:cubicBezTo>
                <a:cubicBezTo>
                  <a:pt x="1356" y="244"/>
                  <a:pt x="1356" y="244"/>
                  <a:pt x="1356" y="244"/>
                </a:cubicBezTo>
                <a:cubicBezTo>
                  <a:pt x="1356" y="122"/>
                  <a:pt x="1356" y="122"/>
                  <a:pt x="1356" y="122"/>
                </a:cubicBezTo>
                <a:cubicBezTo>
                  <a:pt x="1356" y="57"/>
                  <a:pt x="1356" y="57"/>
                  <a:pt x="1356" y="57"/>
                </a:cubicBezTo>
                <a:cubicBezTo>
                  <a:pt x="1356" y="26"/>
                  <a:pt x="1331" y="0"/>
                  <a:pt x="1299" y="0"/>
                </a:cubicBezTo>
              </a:path>
            </a:pathLst>
          </a:custGeom>
          <a:solidFill>
            <a:schemeClr val="bg1">
              <a:alpha val="78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09600" y="3200400"/>
            <a:ext cx="7772400" cy="5334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3000" b="1" i="0">
                <a:solidFill>
                  <a:srgbClr val="0070C0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dirty="0" smtClean="0"/>
              <a:t>Click to edit text styles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2"/>
          </p:nvPr>
        </p:nvSpPr>
        <p:spPr>
          <a:xfrm>
            <a:off x="3962400" y="4362450"/>
            <a:ext cx="4648200" cy="1085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1200" b="0" smtClean="0"/>
            </a:lvl1pPr>
          </a:lstStyle>
          <a:p>
            <a:pPr lvl="0"/>
            <a:endParaRPr lang="en-US" dirty="0"/>
          </a:p>
        </p:txBody>
      </p:sp>
      <p:sp>
        <p:nvSpPr>
          <p:cNvPr id="4098" name="Rectangle 2"/>
          <p:cNvSpPr>
            <a:spLocks noChangeArrowheads="1"/>
          </p:cNvSpPr>
          <p:nvPr userDrawn="1"/>
        </p:nvSpPr>
        <p:spPr bwMode="auto">
          <a:xfrm>
            <a:off x="0" y="624840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1" name="inside-small1.jpg" descr="\\angler99\Inkd_G\pressp0509 (INKD)\2_In_Progress\Ashokcumar\kstefanov_travel_news_11x17_hf_v\inside-small1.jpg"/>
          <p:cNvPicPr/>
          <p:nvPr userDrawn="1"/>
        </p:nvPicPr>
        <p:blipFill>
          <a:blip r:embed="rId3" r:link="rId4" cstate="print"/>
          <a:stretch>
            <a:fillRect/>
          </a:stretch>
        </p:blipFill>
        <p:spPr>
          <a:xfrm>
            <a:off x="510369" y="4339989"/>
            <a:ext cx="3147231" cy="1146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1" y="6324600"/>
            <a:ext cx="9144000" cy="609600"/>
          </a:xfrm>
          <a:prstGeom prst="rect">
            <a:avLst/>
          </a:prstGeom>
          <a:solidFill>
            <a:srgbClr val="0072B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ED1C24"/>
              </a:gs>
              <a:gs pos="100000">
                <a:srgbClr val="BF151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\\angler99\Inkd_G\pressp0509%20(INKD)\2_In_Progress\Ashokcumar\kstefanov_travel_news_11x17_hf_v\globe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file:///C:\Documents%20and%20Settings\michael.elder\Desktop\Mathematics%20Three%20shifts.docx" TargetMode="Externa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athunpacking.weebly.com/" TargetMode="External"/><Relationship Id="rId5" Type="http://schemas.openxmlformats.org/officeDocument/2006/relationships/hyperlink" Target="http://onslowmath.blogspot.com/" TargetMode="External"/><Relationship Id="rId4" Type="http://schemas.openxmlformats.org/officeDocument/2006/relationships/hyperlink" Target="http://maccss.ncdpi.wikispaces.ne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ncpublicschools.org/effectiveness-model/measures/released-exams/" TargetMode="External"/><Relationship Id="rId4" Type="http://schemas.openxmlformats.org/officeDocument/2006/relationships/hyperlink" Target="http://www.mathunpacking.weebly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maccss.ncdpi.wikispaces.net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tm.org/resources/coremathtools" TargetMode="External"/><Relationship Id="rId13" Type="http://schemas.openxmlformats.org/officeDocument/2006/relationships/hyperlink" Target="http://www.mathalicious.com/" TargetMode="External"/><Relationship Id="rId18" Type="http://schemas.openxmlformats.org/officeDocument/2006/relationships/hyperlink" Target="http://www.ablongman.com/vandewalleseries/" TargetMode="External"/><Relationship Id="rId26" Type="http://schemas.openxmlformats.org/officeDocument/2006/relationships/hyperlink" Target="http://learnzillion.com/" TargetMode="External"/><Relationship Id="rId3" Type="http://schemas.openxmlformats.org/officeDocument/2006/relationships/image" Target="../media/image5.jpeg"/><Relationship Id="rId21" Type="http://schemas.openxmlformats.org/officeDocument/2006/relationships/hyperlink" Target="http://themathworksheetsite.com/numline.html" TargetMode="External"/><Relationship Id="rId7" Type="http://schemas.openxmlformats.org/officeDocument/2006/relationships/hyperlink" Target="http://ccssmath.org/" TargetMode="External"/><Relationship Id="rId12" Type="http://schemas.openxmlformats.org/officeDocument/2006/relationships/hyperlink" Target="http://www.k-5mathteachingresources.com/" TargetMode="External"/><Relationship Id="rId17" Type="http://schemas.openxmlformats.org/officeDocument/2006/relationships/hyperlink" Target="http://wps.ablongman.com/ab_vandewalle_math_6/0,12312,3547876-,00.html" TargetMode="External"/><Relationship Id="rId25" Type="http://schemas.openxmlformats.org/officeDocument/2006/relationships/hyperlink" Target="http://illuminations.nctm.org/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://lrt.ednet.ns.ca/PD/BLM/table_of_contents.htm" TargetMode="External"/><Relationship Id="rId20" Type="http://schemas.openxmlformats.org/officeDocument/2006/relationships/hyperlink" Target="http://www.mathedleadership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lculationnation.com/" TargetMode="External"/><Relationship Id="rId11" Type="http://schemas.openxmlformats.org/officeDocument/2006/relationships/hyperlink" Target="http://www.insidemathematics.org/index.php/tools-for-teachers" TargetMode="External"/><Relationship Id="rId24" Type="http://schemas.openxmlformats.org/officeDocument/2006/relationships/hyperlink" Target="http://nlvm.usu.edu/" TargetMode="External"/><Relationship Id="rId5" Type="http://schemas.openxmlformats.org/officeDocument/2006/relationships/hyperlink" Target="http://www.turnonccmath.com/" TargetMode="External"/><Relationship Id="rId15" Type="http://schemas.openxmlformats.org/officeDocument/2006/relationships/hyperlink" Target="http://www.indiana.edu/~iucme/mathmodeling/lessons.htm" TargetMode="External"/><Relationship Id="rId23" Type="http://schemas.openxmlformats.org/officeDocument/2006/relationships/hyperlink" Target="http://davidwiley.org/" TargetMode="External"/><Relationship Id="rId28" Type="http://schemas.openxmlformats.org/officeDocument/2006/relationships/hyperlink" Target="http://maccss.ncdpi.wikispaces.net/Links+of+Interest" TargetMode="External"/><Relationship Id="rId10" Type="http://schemas.openxmlformats.org/officeDocument/2006/relationships/hyperlink" Target="http://www.illustrativemathematics.org/standards/hs" TargetMode="External"/><Relationship Id="rId19" Type="http://schemas.openxmlformats.org/officeDocument/2006/relationships/hyperlink" Target="http://www.nctm.org/" TargetMode="External"/><Relationship Id="rId4" Type="http://schemas.openxmlformats.org/officeDocument/2006/relationships/hyperlink" Target="http://www.shodor.org/" TargetMode="External"/><Relationship Id="rId9" Type="http://schemas.openxmlformats.org/officeDocument/2006/relationships/hyperlink" Target="http://nrich.maths.org/public/" TargetMode="External"/><Relationship Id="rId14" Type="http://schemas.openxmlformats.org/officeDocument/2006/relationships/hyperlink" Target="http://map.mathshell.org/materials/tasks.php" TargetMode="External"/><Relationship Id="rId22" Type="http://schemas.openxmlformats.org/officeDocument/2006/relationships/hyperlink" Target="http://www.ohiorc.org/" TargetMode="External"/><Relationship Id="rId27" Type="http://schemas.openxmlformats.org/officeDocument/2006/relationships/hyperlink" Target="http://www.ncctm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caig.ncdpi.wikispaces.net/AIG.NCSSM+Math+Science+Webinars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ncaig.ncdpi.wikispaces.net/file/view/AIGMathSciencePD2013.pdf/399590556/AIGMathSciencePD2013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ccss.ncdpi.wikispaces.net/Summer+Institute+2012+6+-+1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maccss.ncdpi.wikispaces.net/Summer+Institute+2012+6+-+1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dY2mRM4i6t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90600" y="2133600"/>
            <a:ext cx="7162800" cy="1676400"/>
          </a:xfrm>
        </p:spPr>
        <p:txBody>
          <a:bodyPr/>
          <a:lstStyle/>
          <a:p>
            <a:r>
              <a:rPr lang="en-US" sz="3600" dirty="0" smtClean="0"/>
              <a:t>Packing the Common Core </a:t>
            </a:r>
          </a:p>
          <a:p>
            <a:r>
              <a:rPr lang="en-US" sz="3600" dirty="0" smtClean="0"/>
              <a:t>and Essential Standards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38400" y="3962400"/>
            <a:ext cx="6096000" cy="990600"/>
          </a:xfrm>
        </p:spPr>
        <p:txBody>
          <a:bodyPr/>
          <a:lstStyle/>
          <a:p>
            <a:pPr algn="ctr"/>
            <a:r>
              <a:rPr lang="en-US" dirty="0" smtClean="0"/>
              <a:t>Tuesday, March </a:t>
            </a:r>
            <a:r>
              <a:rPr lang="en-US" dirty="0" smtClean="0"/>
              <a:t>5, 2013</a:t>
            </a:r>
            <a:endParaRPr lang="en-US" dirty="0" smtClean="0"/>
          </a:p>
          <a:p>
            <a:pPr algn="ctr"/>
            <a:r>
              <a:rPr lang="en-US" dirty="0" smtClean="0"/>
              <a:t>Hunters Creek Middle </a:t>
            </a:r>
            <a:r>
              <a:rPr lang="en-US" dirty="0" smtClean="0"/>
              <a:t>School</a:t>
            </a:r>
          </a:p>
          <a:p>
            <a:pPr algn="ctr"/>
            <a:r>
              <a:rPr lang="en-US" dirty="0" smtClean="0"/>
              <a:t>Michael Elder, Director Academic Innovation</a:t>
            </a:r>
            <a:endParaRPr lang="en-US" dirty="0"/>
          </a:p>
        </p:txBody>
      </p:sp>
      <p:pic>
        <p:nvPicPr>
          <p:cNvPr id="4" name="globe.png" descr="\\angler99\Inkd_G\pressp0509 (INKD)\2_In_Progress\Ashokcumar\kstefanov_travel_news_11x17_hf_v\globe.png"/>
          <p:cNvPicPr/>
          <p:nvPr/>
        </p:nvPicPr>
        <p:blipFill>
          <a:blip r:embed="rId2" r:link="rId3" cstate="print"/>
          <a:stretch>
            <a:fillRect/>
          </a:stretch>
        </p:blipFill>
        <p:spPr>
          <a:xfrm>
            <a:off x="76200" y="4724400"/>
            <a:ext cx="2362200" cy="2133600"/>
          </a:xfrm>
          <a:prstGeom prst="rect">
            <a:avLst/>
          </a:prstGeom>
        </p:spPr>
      </p:pic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914400" y="4800600"/>
            <a:ext cx="206375" cy="238125"/>
            <a:chOff x="5700" y="13590"/>
            <a:chExt cx="248" cy="334"/>
          </a:xfrm>
        </p:grpSpPr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718" y="13607"/>
              <a:ext cx="221" cy="308"/>
            </a:xfrm>
            <a:custGeom>
              <a:avLst/>
              <a:gdLst/>
              <a:ahLst/>
              <a:cxnLst>
                <a:cxn ang="0">
                  <a:pos x="275" y="164"/>
                </a:cxn>
                <a:cxn ang="0">
                  <a:pos x="275" y="152"/>
                </a:cxn>
                <a:cxn ang="0">
                  <a:pos x="257" y="152"/>
                </a:cxn>
                <a:cxn ang="0">
                  <a:pos x="257" y="187"/>
                </a:cxn>
                <a:cxn ang="0">
                  <a:pos x="239" y="187"/>
                </a:cxn>
                <a:cxn ang="0">
                  <a:pos x="239" y="129"/>
                </a:cxn>
                <a:cxn ang="0">
                  <a:pos x="197" y="129"/>
                </a:cxn>
                <a:cxn ang="0">
                  <a:pos x="197" y="187"/>
                </a:cxn>
                <a:cxn ang="0">
                  <a:pos x="179" y="187"/>
                </a:cxn>
                <a:cxn ang="0">
                  <a:pos x="179" y="111"/>
                </a:cxn>
                <a:cxn ang="0">
                  <a:pos x="144" y="111"/>
                </a:cxn>
                <a:cxn ang="0">
                  <a:pos x="144" y="187"/>
                </a:cxn>
                <a:cxn ang="0">
                  <a:pos x="126" y="187"/>
                </a:cxn>
                <a:cxn ang="0">
                  <a:pos x="126" y="0"/>
                </a:cxn>
                <a:cxn ang="0">
                  <a:pos x="90" y="0"/>
                </a:cxn>
                <a:cxn ang="0">
                  <a:pos x="90" y="263"/>
                </a:cxn>
                <a:cxn ang="0">
                  <a:pos x="72" y="263"/>
                </a:cxn>
                <a:cxn ang="0">
                  <a:pos x="72" y="204"/>
                </a:cxn>
                <a:cxn ang="0">
                  <a:pos x="48" y="204"/>
                </a:cxn>
                <a:cxn ang="0">
                  <a:pos x="48" y="187"/>
                </a:cxn>
                <a:cxn ang="0">
                  <a:pos x="0" y="187"/>
                </a:cxn>
                <a:cxn ang="0">
                  <a:pos x="0" y="222"/>
                </a:cxn>
                <a:cxn ang="0">
                  <a:pos x="18" y="222"/>
                </a:cxn>
                <a:cxn ang="0">
                  <a:pos x="18" y="240"/>
                </a:cxn>
                <a:cxn ang="0">
                  <a:pos x="36" y="240"/>
                </a:cxn>
                <a:cxn ang="0">
                  <a:pos x="36" y="298"/>
                </a:cxn>
                <a:cxn ang="0">
                  <a:pos x="54" y="298"/>
                </a:cxn>
                <a:cxn ang="0">
                  <a:pos x="54" y="333"/>
                </a:cxn>
                <a:cxn ang="0">
                  <a:pos x="72" y="333"/>
                </a:cxn>
                <a:cxn ang="0">
                  <a:pos x="72" y="368"/>
                </a:cxn>
                <a:cxn ang="0">
                  <a:pos x="90" y="368"/>
                </a:cxn>
                <a:cxn ang="0">
                  <a:pos x="90" y="409"/>
                </a:cxn>
                <a:cxn ang="0">
                  <a:pos x="257" y="409"/>
                </a:cxn>
                <a:cxn ang="0">
                  <a:pos x="257" y="368"/>
                </a:cxn>
                <a:cxn ang="0">
                  <a:pos x="275" y="368"/>
                </a:cxn>
                <a:cxn ang="0">
                  <a:pos x="275" y="310"/>
                </a:cxn>
                <a:cxn ang="0">
                  <a:pos x="293" y="310"/>
                </a:cxn>
                <a:cxn ang="0">
                  <a:pos x="293" y="164"/>
                </a:cxn>
                <a:cxn ang="0">
                  <a:pos x="275" y="164"/>
                </a:cxn>
              </a:cxnLst>
              <a:rect l="0" t="0" r="r" b="b"/>
              <a:pathLst>
                <a:path w="293" h="409">
                  <a:moveTo>
                    <a:pt x="275" y="164"/>
                  </a:moveTo>
                  <a:lnTo>
                    <a:pt x="275" y="152"/>
                  </a:lnTo>
                  <a:lnTo>
                    <a:pt x="257" y="152"/>
                  </a:lnTo>
                  <a:lnTo>
                    <a:pt x="257" y="187"/>
                  </a:lnTo>
                  <a:lnTo>
                    <a:pt x="239" y="187"/>
                  </a:lnTo>
                  <a:lnTo>
                    <a:pt x="239" y="129"/>
                  </a:lnTo>
                  <a:lnTo>
                    <a:pt x="197" y="129"/>
                  </a:lnTo>
                  <a:lnTo>
                    <a:pt x="197" y="187"/>
                  </a:lnTo>
                  <a:lnTo>
                    <a:pt x="179" y="187"/>
                  </a:lnTo>
                  <a:lnTo>
                    <a:pt x="179" y="111"/>
                  </a:lnTo>
                  <a:lnTo>
                    <a:pt x="144" y="111"/>
                  </a:lnTo>
                  <a:lnTo>
                    <a:pt x="144" y="187"/>
                  </a:lnTo>
                  <a:lnTo>
                    <a:pt x="126" y="187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90" y="263"/>
                  </a:lnTo>
                  <a:lnTo>
                    <a:pt x="72" y="263"/>
                  </a:lnTo>
                  <a:lnTo>
                    <a:pt x="72" y="204"/>
                  </a:lnTo>
                  <a:lnTo>
                    <a:pt x="48" y="204"/>
                  </a:lnTo>
                  <a:lnTo>
                    <a:pt x="48" y="187"/>
                  </a:lnTo>
                  <a:lnTo>
                    <a:pt x="0" y="187"/>
                  </a:lnTo>
                  <a:lnTo>
                    <a:pt x="0" y="222"/>
                  </a:lnTo>
                  <a:lnTo>
                    <a:pt x="18" y="222"/>
                  </a:lnTo>
                  <a:lnTo>
                    <a:pt x="18" y="240"/>
                  </a:lnTo>
                  <a:lnTo>
                    <a:pt x="36" y="240"/>
                  </a:lnTo>
                  <a:lnTo>
                    <a:pt x="36" y="298"/>
                  </a:lnTo>
                  <a:lnTo>
                    <a:pt x="54" y="298"/>
                  </a:lnTo>
                  <a:lnTo>
                    <a:pt x="54" y="333"/>
                  </a:lnTo>
                  <a:lnTo>
                    <a:pt x="72" y="333"/>
                  </a:lnTo>
                  <a:lnTo>
                    <a:pt x="72" y="368"/>
                  </a:lnTo>
                  <a:lnTo>
                    <a:pt x="90" y="368"/>
                  </a:lnTo>
                  <a:lnTo>
                    <a:pt x="90" y="409"/>
                  </a:lnTo>
                  <a:lnTo>
                    <a:pt x="257" y="409"/>
                  </a:lnTo>
                  <a:lnTo>
                    <a:pt x="257" y="368"/>
                  </a:lnTo>
                  <a:lnTo>
                    <a:pt x="275" y="368"/>
                  </a:lnTo>
                  <a:lnTo>
                    <a:pt x="275" y="310"/>
                  </a:lnTo>
                  <a:lnTo>
                    <a:pt x="293" y="310"/>
                  </a:lnTo>
                  <a:lnTo>
                    <a:pt x="293" y="164"/>
                  </a:lnTo>
                  <a:lnTo>
                    <a:pt x="275" y="1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5700" y="13590"/>
              <a:ext cx="248" cy="334"/>
            </a:xfrm>
            <a:custGeom>
              <a:avLst/>
              <a:gdLst/>
              <a:ahLst/>
              <a:cxnLst>
                <a:cxn ang="0">
                  <a:pos x="162" y="128"/>
                </a:cxn>
                <a:cxn ang="0">
                  <a:pos x="197" y="111"/>
                </a:cxn>
                <a:cxn ang="0">
                  <a:pos x="162" y="17"/>
                </a:cxn>
                <a:cxn ang="0">
                  <a:pos x="144" y="204"/>
                </a:cxn>
                <a:cxn ang="0">
                  <a:pos x="90" y="221"/>
                </a:cxn>
                <a:cxn ang="0">
                  <a:pos x="108" y="280"/>
                </a:cxn>
                <a:cxn ang="0">
                  <a:pos x="90" y="17"/>
                </a:cxn>
                <a:cxn ang="0">
                  <a:pos x="66" y="204"/>
                </a:cxn>
                <a:cxn ang="0">
                  <a:pos x="90" y="221"/>
                </a:cxn>
                <a:cxn ang="0">
                  <a:pos x="18" y="257"/>
                </a:cxn>
                <a:cxn ang="0">
                  <a:pos x="36" y="239"/>
                </a:cxn>
                <a:cxn ang="0">
                  <a:pos x="144" y="0"/>
                </a:cxn>
                <a:cxn ang="0">
                  <a:pos x="108" y="17"/>
                </a:cxn>
                <a:cxn ang="0">
                  <a:pos x="144" y="0"/>
                </a:cxn>
                <a:cxn ang="0">
                  <a:pos x="311" y="169"/>
                </a:cxn>
                <a:cxn ang="0">
                  <a:pos x="293" y="181"/>
                </a:cxn>
                <a:cxn ang="0">
                  <a:pos x="215" y="204"/>
                </a:cxn>
                <a:cxn ang="0">
                  <a:pos x="257" y="146"/>
                </a:cxn>
                <a:cxn ang="0">
                  <a:pos x="275" y="204"/>
                </a:cxn>
                <a:cxn ang="0">
                  <a:pos x="293" y="169"/>
                </a:cxn>
                <a:cxn ang="0">
                  <a:pos x="275" y="151"/>
                </a:cxn>
                <a:cxn ang="0">
                  <a:pos x="257" y="128"/>
                </a:cxn>
                <a:cxn ang="0">
                  <a:pos x="215" y="128"/>
                </a:cxn>
                <a:cxn ang="0">
                  <a:pos x="197" y="204"/>
                </a:cxn>
                <a:cxn ang="0">
                  <a:pos x="66" y="204"/>
                </a:cxn>
                <a:cxn ang="0">
                  <a:pos x="18" y="186"/>
                </a:cxn>
                <a:cxn ang="0">
                  <a:pos x="0" y="204"/>
                </a:cxn>
                <a:cxn ang="0">
                  <a:pos x="18" y="239"/>
                </a:cxn>
                <a:cxn ang="0">
                  <a:pos x="66" y="204"/>
                </a:cxn>
                <a:cxn ang="0">
                  <a:pos x="36" y="315"/>
                </a:cxn>
                <a:cxn ang="0">
                  <a:pos x="54" y="257"/>
                </a:cxn>
                <a:cxn ang="0">
                  <a:pos x="293" y="385"/>
                </a:cxn>
                <a:cxn ang="0">
                  <a:pos x="311" y="327"/>
                </a:cxn>
                <a:cxn ang="0">
                  <a:pos x="293" y="385"/>
                </a:cxn>
                <a:cxn ang="0">
                  <a:pos x="311" y="327"/>
                </a:cxn>
                <a:cxn ang="0">
                  <a:pos x="329" y="181"/>
                </a:cxn>
                <a:cxn ang="0">
                  <a:pos x="275" y="426"/>
                </a:cxn>
                <a:cxn ang="0">
                  <a:pos x="108" y="385"/>
                </a:cxn>
                <a:cxn ang="0">
                  <a:pos x="90" y="426"/>
                </a:cxn>
                <a:cxn ang="0">
                  <a:pos x="108" y="443"/>
                </a:cxn>
                <a:cxn ang="0">
                  <a:pos x="293" y="443"/>
                </a:cxn>
                <a:cxn ang="0">
                  <a:pos x="293" y="385"/>
                </a:cxn>
                <a:cxn ang="0">
                  <a:pos x="275" y="426"/>
                </a:cxn>
                <a:cxn ang="0">
                  <a:pos x="72" y="385"/>
                </a:cxn>
                <a:cxn ang="0">
                  <a:pos x="90" y="350"/>
                </a:cxn>
                <a:cxn ang="0">
                  <a:pos x="54" y="315"/>
                </a:cxn>
                <a:cxn ang="0">
                  <a:pos x="72" y="350"/>
                </a:cxn>
                <a:cxn ang="0">
                  <a:pos x="54" y="315"/>
                </a:cxn>
              </a:cxnLst>
              <a:rect l="0" t="0" r="r" b="b"/>
              <a:pathLst>
                <a:path w="329" h="443">
                  <a:moveTo>
                    <a:pt x="162" y="204"/>
                  </a:moveTo>
                  <a:lnTo>
                    <a:pt x="162" y="128"/>
                  </a:lnTo>
                  <a:lnTo>
                    <a:pt x="197" y="128"/>
                  </a:lnTo>
                  <a:lnTo>
                    <a:pt x="197" y="111"/>
                  </a:lnTo>
                  <a:lnTo>
                    <a:pt x="162" y="111"/>
                  </a:lnTo>
                  <a:lnTo>
                    <a:pt x="162" y="17"/>
                  </a:lnTo>
                  <a:lnTo>
                    <a:pt x="144" y="17"/>
                  </a:lnTo>
                  <a:lnTo>
                    <a:pt x="144" y="204"/>
                  </a:lnTo>
                  <a:lnTo>
                    <a:pt x="162" y="204"/>
                  </a:lnTo>
                  <a:close/>
                  <a:moveTo>
                    <a:pt x="90" y="221"/>
                  </a:moveTo>
                  <a:lnTo>
                    <a:pt x="90" y="280"/>
                  </a:lnTo>
                  <a:lnTo>
                    <a:pt x="108" y="280"/>
                  </a:lnTo>
                  <a:lnTo>
                    <a:pt x="108" y="17"/>
                  </a:lnTo>
                  <a:lnTo>
                    <a:pt x="90" y="17"/>
                  </a:lnTo>
                  <a:lnTo>
                    <a:pt x="90" y="204"/>
                  </a:lnTo>
                  <a:lnTo>
                    <a:pt x="66" y="204"/>
                  </a:lnTo>
                  <a:lnTo>
                    <a:pt x="66" y="221"/>
                  </a:lnTo>
                  <a:lnTo>
                    <a:pt x="90" y="221"/>
                  </a:lnTo>
                  <a:close/>
                  <a:moveTo>
                    <a:pt x="18" y="239"/>
                  </a:moveTo>
                  <a:lnTo>
                    <a:pt x="18" y="257"/>
                  </a:lnTo>
                  <a:lnTo>
                    <a:pt x="36" y="257"/>
                  </a:lnTo>
                  <a:lnTo>
                    <a:pt x="36" y="239"/>
                  </a:lnTo>
                  <a:lnTo>
                    <a:pt x="18" y="239"/>
                  </a:lnTo>
                  <a:close/>
                  <a:moveTo>
                    <a:pt x="144" y="0"/>
                  </a:moveTo>
                  <a:lnTo>
                    <a:pt x="108" y="0"/>
                  </a:lnTo>
                  <a:lnTo>
                    <a:pt x="108" y="17"/>
                  </a:lnTo>
                  <a:lnTo>
                    <a:pt x="144" y="17"/>
                  </a:lnTo>
                  <a:lnTo>
                    <a:pt x="144" y="0"/>
                  </a:lnTo>
                  <a:close/>
                  <a:moveTo>
                    <a:pt x="311" y="181"/>
                  </a:moveTo>
                  <a:lnTo>
                    <a:pt x="311" y="169"/>
                  </a:lnTo>
                  <a:lnTo>
                    <a:pt x="293" y="169"/>
                  </a:lnTo>
                  <a:lnTo>
                    <a:pt x="293" y="181"/>
                  </a:lnTo>
                  <a:lnTo>
                    <a:pt x="311" y="181"/>
                  </a:lnTo>
                  <a:close/>
                  <a:moveTo>
                    <a:pt x="215" y="204"/>
                  </a:moveTo>
                  <a:lnTo>
                    <a:pt x="215" y="146"/>
                  </a:lnTo>
                  <a:lnTo>
                    <a:pt x="257" y="146"/>
                  </a:lnTo>
                  <a:lnTo>
                    <a:pt x="257" y="204"/>
                  </a:lnTo>
                  <a:lnTo>
                    <a:pt x="275" y="204"/>
                  </a:lnTo>
                  <a:lnTo>
                    <a:pt x="275" y="169"/>
                  </a:lnTo>
                  <a:lnTo>
                    <a:pt x="293" y="169"/>
                  </a:lnTo>
                  <a:lnTo>
                    <a:pt x="293" y="151"/>
                  </a:lnTo>
                  <a:lnTo>
                    <a:pt x="275" y="151"/>
                  </a:lnTo>
                  <a:lnTo>
                    <a:pt x="275" y="128"/>
                  </a:lnTo>
                  <a:lnTo>
                    <a:pt x="257" y="128"/>
                  </a:lnTo>
                  <a:lnTo>
                    <a:pt x="215" y="128"/>
                  </a:lnTo>
                  <a:lnTo>
                    <a:pt x="197" y="128"/>
                  </a:lnTo>
                  <a:lnTo>
                    <a:pt x="197" y="204"/>
                  </a:lnTo>
                  <a:lnTo>
                    <a:pt x="215" y="204"/>
                  </a:lnTo>
                  <a:close/>
                  <a:moveTo>
                    <a:pt x="66" y="204"/>
                  </a:moveTo>
                  <a:lnTo>
                    <a:pt x="66" y="186"/>
                  </a:lnTo>
                  <a:lnTo>
                    <a:pt x="18" y="186"/>
                  </a:lnTo>
                  <a:lnTo>
                    <a:pt x="0" y="186"/>
                  </a:lnTo>
                  <a:lnTo>
                    <a:pt x="0" y="204"/>
                  </a:lnTo>
                  <a:lnTo>
                    <a:pt x="0" y="239"/>
                  </a:lnTo>
                  <a:lnTo>
                    <a:pt x="18" y="239"/>
                  </a:lnTo>
                  <a:lnTo>
                    <a:pt x="18" y="204"/>
                  </a:lnTo>
                  <a:lnTo>
                    <a:pt x="66" y="204"/>
                  </a:lnTo>
                  <a:close/>
                  <a:moveTo>
                    <a:pt x="36" y="257"/>
                  </a:moveTo>
                  <a:lnTo>
                    <a:pt x="36" y="315"/>
                  </a:lnTo>
                  <a:lnTo>
                    <a:pt x="54" y="315"/>
                  </a:lnTo>
                  <a:lnTo>
                    <a:pt x="54" y="257"/>
                  </a:lnTo>
                  <a:lnTo>
                    <a:pt x="36" y="257"/>
                  </a:lnTo>
                  <a:close/>
                  <a:moveTo>
                    <a:pt x="293" y="385"/>
                  </a:moveTo>
                  <a:lnTo>
                    <a:pt x="311" y="385"/>
                  </a:lnTo>
                  <a:lnTo>
                    <a:pt x="311" y="327"/>
                  </a:lnTo>
                  <a:lnTo>
                    <a:pt x="293" y="327"/>
                  </a:lnTo>
                  <a:lnTo>
                    <a:pt x="293" y="385"/>
                  </a:lnTo>
                  <a:close/>
                  <a:moveTo>
                    <a:pt x="311" y="181"/>
                  </a:moveTo>
                  <a:lnTo>
                    <a:pt x="311" y="327"/>
                  </a:lnTo>
                  <a:lnTo>
                    <a:pt x="329" y="327"/>
                  </a:lnTo>
                  <a:lnTo>
                    <a:pt x="329" y="181"/>
                  </a:lnTo>
                  <a:lnTo>
                    <a:pt x="311" y="181"/>
                  </a:lnTo>
                  <a:close/>
                  <a:moveTo>
                    <a:pt x="275" y="426"/>
                  </a:moveTo>
                  <a:lnTo>
                    <a:pt x="108" y="426"/>
                  </a:lnTo>
                  <a:lnTo>
                    <a:pt x="108" y="385"/>
                  </a:lnTo>
                  <a:lnTo>
                    <a:pt x="90" y="385"/>
                  </a:lnTo>
                  <a:lnTo>
                    <a:pt x="90" y="426"/>
                  </a:lnTo>
                  <a:lnTo>
                    <a:pt x="90" y="443"/>
                  </a:lnTo>
                  <a:lnTo>
                    <a:pt x="108" y="443"/>
                  </a:lnTo>
                  <a:lnTo>
                    <a:pt x="275" y="443"/>
                  </a:lnTo>
                  <a:lnTo>
                    <a:pt x="293" y="443"/>
                  </a:lnTo>
                  <a:lnTo>
                    <a:pt x="293" y="426"/>
                  </a:lnTo>
                  <a:lnTo>
                    <a:pt x="293" y="385"/>
                  </a:lnTo>
                  <a:lnTo>
                    <a:pt x="275" y="385"/>
                  </a:lnTo>
                  <a:lnTo>
                    <a:pt x="275" y="426"/>
                  </a:lnTo>
                  <a:close/>
                  <a:moveTo>
                    <a:pt x="72" y="350"/>
                  </a:moveTo>
                  <a:lnTo>
                    <a:pt x="72" y="385"/>
                  </a:lnTo>
                  <a:lnTo>
                    <a:pt x="90" y="385"/>
                  </a:lnTo>
                  <a:lnTo>
                    <a:pt x="90" y="350"/>
                  </a:lnTo>
                  <a:lnTo>
                    <a:pt x="72" y="350"/>
                  </a:lnTo>
                  <a:close/>
                  <a:moveTo>
                    <a:pt x="54" y="315"/>
                  </a:moveTo>
                  <a:lnTo>
                    <a:pt x="54" y="350"/>
                  </a:lnTo>
                  <a:lnTo>
                    <a:pt x="72" y="350"/>
                  </a:lnTo>
                  <a:lnTo>
                    <a:pt x="72" y="315"/>
                  </a:lnTo>
                  <a:lnTo>
                    <a:pt x="54" y="3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1000" y="533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Packing Tuesdays</a:t>
            </a:r>
            <a:endParaRPr lang="en-US" sz="4800" b="1" dirty="0"/>
          </a:p>
        </p:txBody>
      </p:sp>
      <p:pic>
        <p:nvPicPr>
          <p:cNvPr id="23" name="Content Placeholder 11" descr="OC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6472" y="1"/>
            <a:ext cx="997527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914400" y="4800600"/>
            <a:ext cx="206375" cy="238125"/>
            <a:chOff x="5700" y="13590"/>
            <a:chExt cx="248" cy="334"/>
          </a:xfrm>
        </p:grpSpPr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718" y="13607"/>
              <a:ext cx="221" cy="308"/>
            </a:xfrm>
            <a:custGeom>
              <a:avLst/>
              <a:gdLst/>
              <a:ahLst/>
              <a:cxnLst>
                <a:cxn ang="0">
                  <a:pos x="275" y="164"/>
                </a:cxn>
                <a:cxn ang="0">
                  <a:pos x="275" y="152"/>
                </a:cxn>
                <a:cxn ang="0">
                  <a:pos x="257" y="152"/>
                </a:cxn>
                <a:cxn ang="0">
                  <a:pos x="257" y="187"/>
                </a:cxn>
                <a:cxn ang="0">
                  <a:pos x="239" y="187"/>
                </a:cxn>
                <a:cxn ang="0">
                  <a:pos x="239" y="129"/>
                </a:cxn>
                <a:cxn ang="0">
                  <a:pos x="197" y="129"/>
                </a:cxn>
                <a:cxn ang="0">
                  <a:pos x="197" y="187"/>
                </a:cxn>
                <a:cxn ang="0">
                  <a:pos x="179" y="187"/>
                </a:cxn>
                <a:cxn ang="0">
                  <a:pos x="179" y="111"/>
                </a:cxn>
                <a:cxn ang="0">
                  <a:pos x="144" y="111"/>
                </a:cxn>
                <a:cxn ang="0">
                  <a:pos x="144" y="187"/>
                </a:cxn>
                <a:cxn ang="0">
                  <a:pos x="126" y="187"/>
                </a:cxn>
                <a:cxn ang="0">
                  <a:pos x="126" y="0"/>
                </a:cxn>
                <a:cxn ang="0">
                  <a:pos x="90" y="0"/>
                </a:cxn>
                <a:cxn ang="0">
                  <a:pos x="90" y="263"/>
                </a:cxn>
                <a:cxn ang="0">
                  <a:pos x="72" y="263"/>
                </a:cxn>
                <a:cxn ang="0">
                  <a:pos x="72" y="204"/>
                </a:cxn>
                <a:cxn ang="0">
                  <a:pos x="48" y="204"/>
                </a:cxn>
                <a:cxn ang="0">
                  <a:pos x="48" y="187"/>
                </a:cxn>
                <a:cxn ang="0">
                  <a:pos x="0" y="187"/>
                </a:cxn>
                <a:cxn ang="0">
                  <a:pos x="0" y="222"/>
                </a:cxn>
                <a:cxn ang="0">
                  <a:pos x="18" y="222"/>
                </a:cxn>
                <a:cxn ang="0">
                  <a:pos x="18" y="240"/>
                </a:cxn>
                <a:cxn ang="0">
                  <a:pos x="36" y="240"/>
                </a:cxn>
                <a:cxn ang="0">
                  <a:pos x="36" y="298"/>
                </a:cxn>
                <a:cxn ang="0">
                  <a:pos x="54" y="298"/>
                </a:cxn>
                <a:cxn ang="0">
                  <a:pos x="54" y="333"/>
                </a:cxn>
                <a:cxn ang="0">
                  <a:pos x="72" y="333"/>
                </a:cxn>
                <a:cxn ang="0">
                  <a:pos x="72" y="368"/>
                </a:cxn>
                <a:cxn ang="0">
                  <a:pos x="90" y="368"/>
                </a:cxn>
                <a:cxn ang="0">
                  <a:pos x="90" y="409"/>
                </a:cxn>
                <a:cxn ang="0">
                  <a:pos x="257" y="409"/>
                </a:cxn>
                <a:cxn ang="0">
                  <a:pos x="257" y="368"/>
                </a:cxn>
                <a:cxn ang="0">
                  <a:pos x="275" y="368"/>
                </a:cxn>
                <a:cxn ang="0">
                  <a:pos x="275" y="310"/>
                </a:cxn>
                <a:cxn ang="0">
                  <a:pos x="293" y="310"/>
                </a:cxn>
                <a:cxn ang="0">
                  <a:pos x="293" y="164"/>
                </a:cxn>
                <a:cxn ang="0">
                  <a:pos x="275" y="164"/>
                </a:cxn>
              </a:cxnLst>
              <a:rect l="0" t="0" r="r" b="b"/>
              <a:pathLst>
                <a:path w="293" h="409">
                  <a:moveTo>
                    <a:pt x="275" y="164"/>
                  </a:moveTo>
                  <a:lnTo>
                    <a:pt x="275" y="152"/>
                  </a:lnTo>
                  <a:lnTo>
                    <a:pt x="257" y="152"/>
                  </a:lnTo>
                  <a:lnTo>
                    <a:pt x="257" y="187"/>
                  </a:lnTo>
                  <a:lnTo>
                    <a:pt x="239" y="187"/>
                  </a:lnTo>
                  <a:lnTo>
                    <a:pt x="239" y="129"/>
                  </a:lnTo>
                  <a:lnTo>
                    <a:pt x="197" y="129"/>
                  </a:lnTo>
                  <a:lnTo>
                    <a:pt x="197" y="187"/>
                  </a:lnTo>
                  <a:lnTo>
                    <a:pt x="179" y="187"/>
                  </a:lnTo>
                  <a:lnTo>
                    <a:pt x="179" y="111"/>
                  </a:lnTo>
                  <a:lnTo>
                    <a:pt x="144" y="111"/>
                  </a:lnTo>
                  <a:lnTo>
                    <a:pt x="144" y="187"/>
                  </a:lnTo>
                  <a:lnTo>
                    <a:pt x="126" y="187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90" y="263"/>
                  </a:lnTo>
                  <a:lnTo>
                    <a:pt x="72" y="263"/>
                  </a:lnTo>
                  <a:lnTo>
                    <a:pt x="72" y="204"/>
                  </a:lnTo>
                  <a:lnTo>
                    <a:pt x="48" y="204"/>
                  </a:lnTo>
                  <a:lnTo>
                    <a:pt x="48" y="187"/>
                  </a:lnTo>
                  <a:lnTo>
                    <a:pt x="0" y="187"/>
                  </a:lnTo>
                  <a:lnTo>
                    <a:pt x="0" y="222"/>
                  </a:lnTo>
                  <a:lnTo>
                    <a:pt x="18" y="222"/>
                  </a:lnTo>
                  <a:lnTo>
                    <a:pt x="18" y="240"/>
                  </a:lnTo>
                  <a:lnTo>
                    <a:pt x="36" y="240"/>
                  </a:lnTo>
                  <a:lnTo>
                    <a:pt x="36" y="298"/>
                  </a:lnTo>
                  <a:lnTo>
                    <a:pt x="54" y="298"/>
                  </a:lnTo>
                  <a:lnTo>
                    <a:pt x="54" y="333"/>
                  </a:lnTo>
                  <a:lnTo>
                    <a:pt x="72" y="333"/>
                  </a:lnTo>
                  <a:lnTo>
                    <a:pt x="72" y="368"/>
                  </a:lnTo>
                  <a:lnTo>
                    <a:pt x="90" y="368"/>
                  </a:lnTo>
                  <a:lnTo>
                    <a:pt x="90" y="409"/>
                  </a:lnTo>
                  <a:lnTo>
                    <a:pt x="257" y="409"/>
                  </a:lnTo>
                  <a:lnTo>
                    <a:pt x="257" y="368"/>
                  </a:lnTo>
                  <a:lnTo>
                    <a:pt x="275" y="368"/>
                  </a:lnTo>
                  <a:lnTo>
                    <a:pt x="275" y="310"/>
                  </a:lnTo>
                  <a:lnTo>
                    <a:pt x="293" y="310"/>
                  </a:lnTo>
                  <a:lnTo>
                    <a:pt x="293" y="164"/>
                  </a:lnTo>
                  <a:lnTo>
                    <a:pt x="275" y="1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5700" y="13590"/>
              <a:ext cx="248" cy="334"/>
            </a:xfrm>
            <a:custGeom>
              <a:avLst/>
              <a:gdLst/>
              <a:ahLst/>
              <a:cxnLst>
                <a:cxn ang="0">
                  <a:pos x="162" y="128"/>
                </a:cxn>
                <a:cxn ang="0">
                  <a:pos x="197" y="111"/>
                </a:cxn>
                <a:cxn ang="0">
                  <a:pos x="162" y="17"/>
                </a:cxn>
                <a:cxn ang="0">
                  <a:pos x="144" y="204"/>
                </a:cxn>
                <a:cxn ang="0">
                  <a:pos x="90" y="221"/>
                </a:cxn>
                <a:cxn ang="0">
                  <a:pos x="108" y="280"/>
                </a:cxn>
                <a:cxn ang="0">
                  <a:pos x="90" y="17"/>
                </a:cxn>
                <a:cxn ang="0">
                  <a:pos x="66" y="204"/>
                </a:cxn>
                <a:cxn ang="0">
                  <a:pos x="90" y="221"/>
                </a:cxn>
                <a:cxn ang="0">
                  <a:pos x="18" y="257"/>
                </a:cxn>
                <a:cxn ang="0">
                  <a:pos x="36" y="239"/>
                </a:cxn>
                <a:cxn ang="0">
                  <a:pos x="144" y="0"/>
                </a:cxn>
                <a:cxn ang="0">
                  <a:pos x="108" y="17"/>
                </a:cxn>
                <a:cxn ang="0">
                  <a:pos x="144" y="0"/>
                </a:cxn>
                <a:cxn ang="0">
                  <a:pos x="311" y="169"/>
                </a:cxn>
                <a:cxn ang="0">
                  <a:pos x="293" y="181"/>
                </a:cxn>
                <a:cxn ang="0">
                  <a:pos x="215" y="204"/>
                </a:cxn>
                <a:cxn ang="0">
                  <a:pos x="257" y="146"/>
                </a:cxn>
                <a:cxn ang="0">
                  <a:pos x="275" y="204"/>
                </a:cxn>
                <a:cxn ang="0">
                  <a:pos x="293" y="169"/>
                </a:cxn>
                <a:cxn ang="0">
                  <a:pos x="275" y="151"/>
                </a:cxn>
                <a:cxn ang="0">
                  <a:pos x="257" y="128"/>
                </a:cxn>
                <a:cxn ang="0">
                  <a:pos x="215" y="128"/>
                </a:cxn>
                <a:cxn ang="0">
                  <a:pos x="197" y="204"/>
                </a:cxn>
                <a:cxn ang="0">
                  <a:pos x="66" y="204"/>
                </a:cxn>
                <a:cxn ang="0">
                  <a:pos x="18" y="186"/>
                </a:cxn>
                <a:cxn ang="0">
                  <a:pos x="0" y="204"/>
                </a:cxn>
                <a:cxn ang="0">
                  <a:pos x="18" y="239"/>
                </a:cxn>
                <a:cxn ang="0">
                  <a:pos x="66" y="204"/>
                </a:cxn>
                <a:cxn ang="0">
                  <a:pos x="36" y="315"/>
                </a:cxn>
                <a:cxn ang="0">
                  <a:pos x="54" y="257"/>
                </a:cxn>
                <a:cxn ang="0">
                  <a:pos x="293" y="385"/>
                </a:cxn>
                <a:cxn ang="0">
                  <a:pos x="311" y="327"/>
                </a:cxn>
                <a:cxn ang="0">
                  <a:pos x="293" y="385"/>
                </a:cxn>
                <a:cxn ang="0">
                  <a:pos x="311" y="327"/>
                </a:cxn>
                <a:cxn ang="0">
                  <a:pos x="329" y="181"/>
                </a:cxn>
                <a:cxn ang="0">
                  <a:pos x="275" y="426"/>
                </a:cxn>
                <a:cxn ang="0">
                  <a:pos x="108" y="385"/>
                </a:cxn>
                <a:cxn ang="0">
                  <a:pos x="90" y="426"/>
                </a:cxn>
                <a:cxn ang="0">
                  <a:pos x="108" y="443"/>
                </a:cxn>
                <a:cxn ang="0">
                  <a:pos x="293" y="443"/>
                </a:cxn>
                <a:cxn ang="0">
                  <a:pos x="293" y="385"/>
                </a:cxn>
                <a:cxn ang="0">
                  <a:pos x="275" y="426"/>
                </a:cxn>
                <a:cxn ang="0">
                  <a:pos x="72" y="385"/>
                </a:cxn>
                <a:cxn ang="0">
                  <a:pos x="90" y="350"/>
                </a:cxn>
                <a:cxn ang="0">
                  <a:pos x="54" y="315"/>
                </a:cxn>
                <a:cxn ang="0">
                  <a:pos x="72" y="350"/>
                </a:cxn>
                <a:cxn ang="0">
                  <a:pos x="54" y="315"/>
                </a:cxn>
              </a:cxnLst>
              <a:rect l="0" t="0" r="r" b="b"/>
              <a:pathLst>
                <a:path w="329" h="443">
                  <a:moveTo>
                    <a:pt x="162" y="204"/>
                  </a:moveTo>
                  <a:lnTo>
                    <a:pt x="162" y="128"/>
                  </a:lnTo>
                  <a:lnTo>
                    <a:pt x="197" y="128"/>
                  </a:lnTo>
                  <a:lnTo>
                    <a:pt x="197" y="111"/>
                  </a:lnTo>
                  <a:lnTo>
                    <a:pt x="162" y="111"/>
                  </a:lnTo>
                  <a:lnTo>
                    <a:pt x="162" y="17"/>
                  </a:lnTo>
                  <a:lnTo>
                    <a:pt x="144" y="17"/>
                  </a:lnTo>
                  <a:lnTo>
                    <a:pt x="144" y="204"/>
                  </a:lnTo>
                  <a:lnTo>
                    <a:pt x="162" y="204"/>
                  </a:lnTo>
                  <a:close/>
                  <a:moveTo>
                    <a:pt x="90" y="221"/>
                  </a:moveTo>
                  <a:lnTo>
                    <a:pt x="90" y="280"/>
                  </a:lnTo>
                  <a:lnTo>
                    <a:pt x="108" y="280"/>
                  </a:lnTo>
                  <a:lnTo>
                    <a:pt x="108" y="17"/>
                  </a:lnTo>
                  <a:lnTo>
                    <a:pt x="90" y="17"/>
                  </a:lnTo>
                  <a:lnTo>
                    <a:pt x="90" y="204"/>
                  </a:lnTo>
                  <a:lnTo>
                    <a:pt x="66" y="204"/>
                  </a:lnTo>
                  <a:lnTo>
                    <a:pt x="66" y="221"/>
                  </a:lnTo>
                  <a:lnTo>
                    <a:pt x="90" y="221"/>
                  </a:lnTo>
                  <a:close/>
                  <a:moveTo>
                    <a:pt x="18" y="239"/>
                  </a:moveTo>
                  <a:lnTo>
                    <a:pt x="18" y="257"/>
                  </a:lnTo>
                  <a:lnTo>
                    <a:pt x="36" y="257"/>
                  </a:lnTo>
                  <a:lnTo>
                    <a:pt x="36" y="239"/>
                  </a:lnTo>
                  <a:lnTo>
                    <a:pt x="18" y="239"/>
                  </a:lnTo>
                  <a:close/>
                  <a:moveTo>
                    <a:pt x="144" y="0"/>
                  </a:moveTo>
                  <a:lnTo>
                    <a:pt x="108" y="0"/>
                  </a:lnTo>
                  <a:lnTo>
                    <a:pt x="108" y="17"/>
                  </a:lnTo>
                  <a:lnTo>
                    <a:pt x="144" y="17"/>
                  </a:lnTo>
                  <a:lnTo>
                    <a:pt x="144" y="0"/>
                  </a:lnTo>
                  <a:close/>
                  <a:moveTo>
                    <a:pt x="311" y="181"/>
                  </a:moveTo>
                  <a:lnTo>
                    <a:pt x="311" y="169"/>
                  </a:lnTo>
                  <a:lnTo>
                    <a:pt x="293" y="169"/>
                  </a:lnTo>
                  <a:lnTo>
                    <a:pt x="293" y="181"/>
                  </a:lnTo>
                  <a:lnTo>
                    <a:pt x="311" y="181"/>
                  </a:lnTo>
                  <a:close/>
                  <a:moveTo>
                    <a:pt x="215" y="204"/>
                  </a:moveTo>
                  <a:lnTo>
                    <a:pt x="215" y="146"/>
                  </a:lnTo>
                  <a:lnTo>
                    <a:pt x="257" y="146"/>
                  </a:lnTo>
                  <a:lnTo>
                    <a:pt x="257" y="204"/>
                  </a:lnTo>
                  <a:lnTo>
                    <a:pt x="275" y="204"/>
                  </a:lnTo>
                  <a:lnTo>
                    <a:pt x="275" y="169"/>
                  </a:lnTo>
                  <a:lnTo>
                    <a:pt x="293" y="169"/>
                  </a:lnTo>
                  <a:lnTo>
                    <a:pt x="293" y="151"/>
                  </a:lnTo>
                  <a:lnTo>
                    <a:pt x="275" y="151"/>
                  </a:lnTo>
                  <a:lnTo>
                    <a:pt x="275" y="128"/>
                  </a:lnTo>
                  <a:lnTo>
                    <a:pt x="257" y="128"/>
                  </a:lnTo>
                  <a:lnTo>
                    <a:pt x="215" y="128"/>
                  </a:lnTo>
                  <a:lnTo>
                    <a:pt x="197" y="128"/>
                  </a:lnTo>
                  <a:lnTo>
                    <a:pt x="197" y="204"/>
                  </a:lnTo>
                  <a:lnTo>
                    <a:pt x="215" y="204"/>
                  </a:lnTo>
                  <a:close/>
                  <a:moveTo>
                    <a:pt x="66" y="204"/>
                  </a:moveTo>
                  <a:lnTo>
                    <a:pt x="66" y="186"/>
                  </a:lnTo>
                  <a:lnTo>
                    <a:pt x="18" y="186"/>
                  </a:lnTo>
                  <a:lnTo>
                    <a:pt x="0" y="186"/>
                  </a:lnTo>
                  <a:lnTo>
                    <a:pt x="0" y="204"/>
                  </a:lnTo>
                  <a:lnTo>
                    <a:pt x="0" y="239"/>
                  </a:lnTo>
                  <a:lnTo>
                    <a:pt x="18" y="239"/>
                  </a:lnTo>
                  <a:lnTo>
                    <a:pt x="18" y="204"/>
                  </a:lnTo>
                  <a:lnTo>
                    <a:pt x="66" y="204"/>
                  </a:lnTo>
                  <a:close/>
                  <a:moveTo>
                    <a:pt x="36" y="257"/>
                  </a:moveTo>
                  <a:lnTo>
                    <a:pt x="36" y="315"/>
                  </a:lnTo>
                  <a:lnTo>
                    <a:pt x="54" y="315"/>
                  </a:lnTo>
                  <a:lnTo>
                    <a:pt x="54" y="257"/>
                  </a:lnTo>
                  <a:lnTo>
                    <a:pt x="36" y="257"/>
                  </a:lnTo>
                  <a:close/>
                  <a:moveTo>
                    <a:pt x="293" y="385"/>
                  </a:moveTo>
                  <a:lnTo>
                    <a:pt x="311" y="385"/>
                  </a:lnTo>
                  <a:lnTo>
                    <a:pt x="311" y="327"/>
                  </a:lnTo>
                  <a:lnTo>
                    <a:pt x="293" y="327"/>
                  </a:lnTo>
                  <a:lnTo>
                    <a:pt x="293" y="385"/>
                  </a:lnTo>
                  <a:close/>
                  <a:moveTo>
                    <a:pt x="311" y="181"/>
                  </a:moveTo>
                  <a:lnTo>
                    <a:pt x="311" y="327"/>
                  </a:lnTo>
                  <a:lnTo>
                    <a:pt x="329" y="327"/>
                  </a:lnTo>
                  <a:lnTo>
                    <a:pt x="329" y="181"/>
                  </a:lnTo>
                  <a:lnTo>
                    <a:pt x="311" y="181"/>
                  </a:lnTo>
                  <a:close/>
                  <a:moveTo>
                    <a:pt x="275" y="426"/>
                  </a:moveTo>
                  <a:lnTo>
                    <a:pt x="108" y="426"/>
                  </a:lnTo>
                  <a:lnTo>
                    <a:pt x="108" y="385"/>
                  </a:lnTo>
                  <a:lnTo>
                    <a:pt x="90" y="385"/>
                  </a:lnTo>
                  <a:lnTo>
                    <a:pt x="90" y="426"/>
                  </a:lnTo>
                  <a:lnTo>
                    <a:pt x="90" y="443"/>
                  </a:lnTo>
                  <a:lnTo>
                    <a:pt x="108" y="443"/>
                  </a:lnTo>
                  <a:lnTo>
                    <a:pt x="275" y="443"/>
                  </a:lnTo>
                  <a:lnTo>
                    <a:pt x="293" y="443"/>
                  </a:lnTo>
                  <a:lnTo>
                    <a:pt x="293" y="426"/>
                  </a:lnTo>
                  <a:lnTo>
                    <a:pt x="293" y="385"/>
                  </a:lnTo>
                  <a:lnTo>
                    <a:pt x="275" y="385"/>
                  </a:lnTo>
                  <a:lnTo>
                    <a:pt x="275" y="426"/>
                  </a:lnTo>
                  <a:close/>
                  <a:moveTo>
                    <a:pt x="72" y="350"/>
                  </a:moveTo>
                  <a:lnTo>
                    <a:pt x="72" y="385"/>
                  </a:lnTo>
                  <a:lnTo>
                    <a:pt x="90" y="385"/>
                  </a:lnTo>
                  <a:lnTo>
                    <a:pt x="90" y="350"/>
                  </a:lnTo>
                  <a:lnTo>
                    <a:pt x="72" y="350"/>
                  </a:lnTo>
                  <a:close/>
                  <a:moveTo>
                    <a:pt x="54" y="315"/>
                  </a:moveTo>
                  <a:lnTo>
                    <a:pt x="54" y="350"/>
                  </a:lnTo>
                  <a:lnTo>
                    <a:pt x="72" y="350"/>
                  </a:lnTo>
                  <a:lnTo>
                    <a:pt x="72" y="315"/>
                  </a:lnTo>
                  <a:lnTo>
                    <a:pt x="54" y="3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1000" y="533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Traveling Conditions</a:t>
            </a:r>
            <a:endParaRPr lang="en-US" sz="4800" b="1" dirty="0"/>
          </a:p>
        </p:txBody>
      </p:sp>
      <p:pic>
        <p:nvPicPr>
          <p:cNvPr id="23" name="Content Placeholder 11" descr="OC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6472" y="1"/>
            <a:ext cx="997527" cy="990600"/>
          </a:xfrm>
          <a:prstGeom prst="rect">
            <a:avLst/>
          </a:prstGeom>
        </p:spPr>
      </p:pic>
      <p:sp>
        <p:nvSpPr>
          <p:cNvPr id="9" name="Text Placeholder 8"/>
          <p:cNvSpPr txBox="1">
            <a:spLocks noGrp="1"/>
          </p:cNvSpPr>
          <p:nvPr>
            <p:ph type="body" sz="quarter" idx="10"/>
          </p:nvPr>
        </p:nvSpPr>
        <p:spPr>
          <a:xfrm>
            <a:off x="304800" y="1524000"/>
            <a:ext cx="8839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Group Discussion</a:t>
            </a:r>
          </a:p>
          <a:p>
            <a:pPr lvl="1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Three Shifts (handout)</a:t>
            </a:r>
          </a:p>
          <a:p>
            <a:pPr lvl="1">
              <a:buNone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How should/does Planning look different as a result of these shifts?</a:t>
            </a:r>
          </a:p>
          <a:p>
            <a:pPr marL="914400" lvl="1" indent="-457200"/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 startAt="2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How should/does Instruction look different today as a result of these shifts?</a:t>
            </a:r>
          </a:p>
          <a:p>
            <a:pPr marL="971550" lvl="1" indent="-514350">
              <a:buFont typeface="+mj-lt"/>
              <a:buAutoNum type="arabicPeriod" startAt="2"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 startAt="2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How should/does Assessment look different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today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as a result of these shifts?</a:t>
            </a:r>
          </a:p>
          <a:p>
            <a:pPr marL="914400" lvl="1" indent="-457200">
              <a:buFont typeface="+mj-lt"/>
              <a:buAutoNum type="arabicPeriod" startAt="2"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001000" y="1524000"/>
          <a:ext cx="761999" cy="911976"/>
        </p:xfrm>
        <a:graphic>
          <a:graphicData uri="http://schemas.openxmlformats.org/presentationml/2006/ole">
            <p:oleObj spid="_x0000_s15362" name="Document" r:id="rId5" imgW="6099983" imgH="7302603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11" descr="OC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6472" y="1"/>
            <a:ext cx="997527" cy="990600"/>
          </a:xfrm>
          <a:prstGeom prst="rect">
            <a:avLst/>
          </a:prstGeom>
        </p:spPr>
      </p:pic>
      <p:sp>
        <p:nvSpPr>
          <p:cNvPr id="9" name="Text Placeholder 8"/>
          <p:cNvSpPr txBox="1">
            <a:spLocks noGrp="1"/>
          </p:cNvSpPr>
          <p:nvPr>
            <p:ph type="body" sz="quarter" idx="10"/>
          </p:nvPr>
        </p:nvSpPr>
        <p:spPr>
          <a:xfrm>
            <a:off x="304800" y="1524000"/>
            <a:ext cx="8305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Where in the world do I find…</a:t>
            </a:r>
          </a:p>
          <a:p>
            <a:pPr marL="914400" lvl="1" indent="-457200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Most Important Sites</a:t>
            </a:r>
          </a:p>
          <a:p>
            <a:pPr marL="914400" lvl="1" indent="-457200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http://maccss.ncdpi.wikispaces.net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en-US" sz="3600" b="1" dirty="0" smtClean="0">
              <a:latin typeface="Times New Roman" pitchFamily="18" charset="0"/>
              <a:cs typeface="Times New Roman" pitchFamily="18" charset="0"/>
              <a:hlinkClick r:id="rId5"/>
            </a:endParaRPr>
          </a:p>
          <a:p>
            <a:pPr marL="914400" lvl="1" indent="-457200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http://mathunpacking.weebly.com</a:t>
            </a:r>
            <a:endParaRPr lang="en-US" sz="3600" b="1" dirty="0" smtClean="0">
              <a:latin typeface="Times New Roman" pitchFamily="18" charset="0"/>
              <a:cs typeface="Times New Roman" pitchFamily="18" charset="0"/>
              <a:hlinkClick r:id="rId5"/>
            </a:endParaRPr>
          </a:p>
          <a:p>
            <a:pPr marL="914400" lvl="1" indent="-457200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://onslowmath.blogspot.com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14400" lvl="1" indent="-457200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33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Where did I put my keys?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11" descr="OC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6472" y="1"/>
            <a:ext cx="997527" cy="990600"/>
          </a:xfrm>
          <a:prstGeom prst="rect">
            <a:avLst/>
          </a:prstGeom>
        </p:spPr>
      </p:pic>
      <p:sp>
        <p:nvSpPr>
          <p:cNvPr id="9" name="Text Placeholder 8"/>
          <p:cNvSpPr txBox="1">
            <a:spLocks noGrp="1"/>
          </p:cNvSpPr>
          <p:nvPr>
            <p:ph type="body" sz="quarter" idx="10"/>
          </p:nvPr>
        </p:nvSpPr>
        <p:spPr>
          <a:xfrm>
            <a:off x="304800" y="152400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Why?</a:t>
            </a:r>
          </a:p>
          <a:p>
            <a:pPr marL="914400" lvl="1" indent="-45720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Classroom work as a Performance Task</a:t>
            </a:r>
          </a:p>
          <a:p>
            <a:pPr marL="914400" lvl="1" indent="-457200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Let’s play a little (handouts)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Constructed Response as a Performance Task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www.mathunpacking.weebly.com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or </a:t>
            </a:r>
          </a:p>
          <a:p>
            <a:pPr marL="914400" lvl="1" indent="-45720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http://www.ncpublicschools.org/effectiveness-model/measures/released-exams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33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Performance Tasks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11" descr="OC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6472" y="1"/>
            <a:ext cx="997527" cy="990600"/>
          </a:xfrm>
          <a:prstGeom prst="rect">
            <a:avLst/>
          </a:prstGeom>
        </p:spPr>
      </p:pic>
      <p:sp>
        <p:nvSpPr>
          <p:cNvPr id="9" name="Text Placeholder 8"/>
          <p:cNvSpPr txBox="1">
            <a:spLocks noGrp="1"/>
          </p:cNvSpPr>
          <p:nvPr>
            <p:ph type="body" sz="quarter" idx="10"/>
          </p:nvPr>
        </p:nvSpPr>
        <p:spPr>
          <a:xfrm>
            <a:off x="304800" y="1524000"/>
            <a:ext cx="8839200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Example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(handout)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33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/>
              <a:t>Punkin</a:t>
            </a:r>
            <a:r>
              <a:rPr lang="en-US" sz="4800" b="1" dirty="0" smtClean="0"/>
              <a:t>’ </a:t>
            </a:r>
            <a:r>
              <a:rPr lang="en-US" sz="4800" b="1" dirty="0" err="1" smtClean="0"/>
              <a:t>Chunkin</a:t>
            </a:r>
            <a:r>
              <a:rPr lang="en-US" sz="4800" b="1" dirty="0" smtClean="0"/>
              <a:t>’</a:t>
            </a:r>
            <a:endParaRPr lang="en-US" sz="4800" b="1" dirty="0"/>
          </a:p>
        </p:txBody>
      </p:sp>
      <p:pic>
        <p:nvPicPr>
          <p:cNvPr id="11266" name="Picture 2" descr="http://media.morristechnology.com/mediafilesvr/upload/gbtribune/article/2011/10/07/Punkin_Chunk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352800"/>
            <a:ext cx="3962400" cy="2971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62600" y="236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Chunkin</a:t>
            </a:r>
            <a:r>
              <a:rPr lang="en-US" dirty="0" smtClean="0"/>
              <a:t>’ Video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638800" y="2743200"/>
            <a:ext cx="3352800" cy="121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http://science.discovery.com/tv-shows/punkin-chunkin/videos/behind-the-chunk.htm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14400" y="4800600"/>
            <a:ext cx="206375" cy="238125"/>
            <a:chOff x="5700" y="13590"/>
            <a:chExt cx="248" cy="334"/>
          </a:xfrm>
        </p:grpSpPr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718" y="13607"/>
              <a:ext cx="221" cy="308"/>
            </a:xfrm>
            <a:custGeom>
              <a:avLst/>
              <a:gdLst/>
              <a:ahLst/>
              <a:cxnLst>
                <a:cxn ang="0">
                  <a:pos x="275" y="164"/>
                </a:cxn>
                <a:cxn ang="0">
                  <a:pos x="275" y="152"/>
                </a:cxn>
                <a:cxn ang="0">
                  <a:pos x="257" y="152"/>
                </a:cxn>
                <a:cxn ang="0">
                  <a:pos x="257" y="187"/>
                </a:cxn>
                <a:cxn ang="0">
                  <a:pos x="239" y="187"/>
                </a:cxn>
                <a:cxn ang="0">
                  <a:pos x="239" y="129"/>
                </a:cxn>
                <a:cxn ang="0">
                  <a:pos x="197" y="129"/>
                </a:cxn>
                <a:cxn ang="0">
                  <a:pos x="197" y="187"/>
                </a:cxn>
                <a:cxn ang="0">
                  <a:pos x="179" y="187"/>
                </a:cxn>
                <a:cxn ang="0">
                  <a:pos x="179" y="111"/>
                </a:cxn>
                <a:cxn ang="0">
                  <a:pos x="144" y="111"/>
                </a:cxn>
                <a:cxn ang="0">
                  <a:pos x="144" y="187"/>
                </a:cxn>
                <a:cxn ang="0">
                  <a:pos x="126" y="187"/>
                </a:cxn>
                <a:cxn ang="0">
                  <a:pos x="126" y="0"/>
                </a:cxn>
                <a:cxn ang="0">
                  <a:pos x="90" y="0"/>
                </a:cxn>
                <a:cxn ang="0">
                  <a:pos x="90" y="263"/>
                </a:cxn>
                <a:cxn ang="0">
                  <a:pos x="72" y="263"/>
                </a:cxn>
                <a:cxn ang="0">
                  <a:pos x="72" y="204"/>
                </a:cxn>
                <a:cxn ang="0">
                  <a:pos x="48" y="204"/>
                </a:cxn>
                <a:cxn ang="0">
                  <a:pos x="48" y="187"/>
                </a:cxn>
                <a:cxn ang="0">
                  <a:pos x="0" y="187"/>
                </a:cxn>
                <a:cxn ang="0">
                  <a:pos x="0" y="222"/>
                </a:cxn>
                <a:cxn ang="0">
                  <a:pos x="18" y="222"/>
                </a:cxn>
                <a:cxn ang="0">
                  <a:pos x="18" y="240"/>
                </a:cxn>
                <a:cxn ang="0">
                  <a:pos x="36" y="240"/>
                </a:cxn>
                <a:cxn ang="0">
                  <a:pos x="36" y="298"/>
                </a:cxn>
                <a:cxn ang="0">
                  <a:pos x="54" y="298"/>
                </a:cxn>
                <a:cxn ang="0">
                  <a:pos x="54" y="333"/>
                </a:cxn>
                <a:cxn ang="0">
                  <a:pos x="72" y="333"/>
                </a:cxn>
                <a:cxn ang="0">
                  <a:pos x="72" y="368"/>
                </a:cxn>
                <a:cxn ang="0">
                  <a:pos x="90" y="368"/>
                </a:cxn>
                <a:cxn ang="0">
                  <a:pos x="90" y="409"/>
                </a:cxn>
                <a:cxn ang="0">
                  <a:pos x="257" y="409"/>
                </a:cxn>
                <a:cxn ang="0">
                  <a:pos x="257" y="368"/>
                </a:cxn>
                <a:cxn ang="0">
                  <a:pos x="275" y="368"/>
                </a:cxn>
                <a:cxn ang="0">
                  <a:pos x="275" y="310"/>
                </a:cxn>
                <a:cxn ang="0">
                  <a:pos x="293" y="310"/>
                </a:cxn>
                <a:cxn ang="0">
                  <a:pos x="293" y="164"/>
                </a:cxn>
                <a:cxn ang="0">
                  <a:pos x="275" y="164"/>
                </a:cxn>
              </a:cxnLst>
              <a:rect l="0" t="0" r="r" b="b"/>
              <a:pathLst>
                <a:path w="293" h="409">
                  <a:moveTo>
                    <a:pt x="275" y="164"/>
                  </a:moveTo>
                  <a:lnTo>
                    <a:pt x="275" y="152"/>
                  </a:lnTo>
                  <a:lnTo>
                    <a:pt x="257" y="152"/>
                  </a:lnTo>
                  <a:lnTo>
                    <a:pt x="257" y="187"/>
                  </a:lnTo>
                  <a:lnTo>
                    <a:pt x="239" y="187"/>
                  </a:lnTo>
                  <a:lnTo>
                    <a:pt x="239" y="129"/>
                  </a:lnTo>
                  <a:lnTo>
                    <a:pt x="197" y="129"/>
                  </a:lnTo>
                  <a:lnTo>
                    <a:pt x="197" y="187"/>
                  </a:lnTo>
                  <a:lnTo>
                    <a:pt x="179" y="187"/>
                  </a:lnTo>
                  <a:lnTo>
                    <a:pt x="179" y="111"/>
                  </a:lnTo>
                  <a:lnTo>
                    <a:pt x="144" y="111"/>
                  </a:lnTo>
                  <a:lnTo>
                    <a:pt x="144" y="187"/>
                  </a:lnTo>
                  <a:lnTo>
                    <a:pt x="126" y="187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90" y="263"/>
                  </a:lnTo>
                  <a:lnTo>
                    <a:pt x="72" y="263"/>
                  </a:lnTo>
                  <a:lnTo>
                    <a:pt x="72" y="204"/>
                  </a:lnTo>
                  <a:lnTo>
                    <a:pt x="48" y="204"/>
                  </a:lnTo>
                  <a:lnTo>
                    <a:pt x="48" y="187"/>
                  </a:lnTo>
                  <a:lnTo>
                    <a:pt x="0" y="187"/>
                  </a:lnTo>
                  <a:lnTo>
                    <a:pt x="0" y="222"/>
                  </a:lnTo>
                  <a:lnTo>
                    <a:pt x="18" y="222"/>
                  </a:lnTo>
                  <a:lnTo>
                    <a:pt x="18" y="240"/>
                  </a:lnTo>
                  <a:lnTo>
                    <a:pt x="36" y="240"/>
                  </a:lnTo>
                  <a:lnTo>
                    <a:pt x="36" y="298"/>
                  </a:lnTo>
                  <a:lnTo>
                    <a:pt x="54" y="298"/>
                  </a:lnTo>
                  <a:lnTo>
                    <a:pt x="54" y="333"/>
                  </a:lnTo>
                  <a:lnTo>
                    <a:pt x="72" y="333"/>
                  </a:lnTo>
                  <a:lnTo>
                    <a:pt x="72" y="368"/>
                  </a:lnTo>
                  <a:lnTo>
                    <a:pt x="90" y="368"/>
                  </a:lnTo>
                  <a:lnTo>
                    <a:pt x="90" y="409"/>
                  </a:lnTo>
                  <a:lnTo>
                    <a:pt x="257" y="409"/>
                  </a:lnTo>
                  <a:lnTo>
                    <a:pt x="257" y="368"/>
                  </a:lnTo>
                  <a:lnTo>
                    <a:pt x="275" y="368"/>
                  </a:lnTo>
                  <a:lnTo>
                    <a:pt x="275" y="310"/>
                  </a:lnTo>
                  <a:lnTo>
                    <a:pt x="293" y="310"/>
                  </a:lnTo>
                  <a:lnTo>
                    <a:pt x="293" y="164"/>
                  </a:lnTo>
                  <a:lnTo>
                    <a:pt x="275" y="1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5700" y="13590"/>
              <a:ext cx="248" cy="334"/>
            </a:xfrm>
            <a:custGeom>
              <a:avLst/>
              <a:gdLst/>
              <a:ahLst/>
              <a:cxnLst>
                <a:cxn ang="0">
                  <a:pos x="162" y="128"/>
                </a:cxn>
                <a:cxn ang="0">
                  <a:pos x="197" y="111"/>
                </a:cxn>
                <a:cxn ang="0">
                  <a:pos x="162" y="17"/>
                </a:cxn>
                <a:cxn ang="0">
                  <a:pos x="144" y="204"/>
                </a:cxn>
                <a:cxn ang="0">
                  <a:pos x="90" y="221"/>
                </a:cxn>
                <a:cxn ang="0">
                  <a:pos x="108" y="280"/>
                </a:cxn>
                <a:cxn ang="0">
                  <a:pos x="90" y="17"/>
                </a:cxn>
                <a:cxn ang="0">
                  <a:pos x="66" y="204"/>
                </a:cxn>
                <a:cxn ang="0">
                  <a:pos x="90" y="221"/>
                </a:cxn>
                <a:cxn ang="0">
                  <a:pos x="18" y="257"/>
                </a:cxn>
                <a:cxn ang="0">
                  <a:pos x="36" y="239"/>
                </a:cxn>
                <a:cxn ang="0">
                  <a:pos x="144" y="0"/>
                </a:cxn>
                <a:cxn ang="0">
                  <a:pos x="108" y="17"/>
                </a:cxn>
                <a:cxn ang="0">
                  <a:pos x="144" y="0"/>
                </a:cxn>
                <a:cxn ang="0">
                  <a:pos x="311" y="169"/>
                </a:cxn>
                <a:cxn ang="0">
                  <a:pos x="293" y="181"/>
                </a:cxn>
                <a:cxn ang="0">
                  <a:pos x="215" y="204"/>
                </a:cxn>
                <a:cxn ang="0">
                  <a:pos x="257" y="146"/>
                </a:cxn>
                <a:cxn ang="0">
                  <a:pos x="275" y="204"/>
                </a:cxn>
                <a:cxn ang="0">
                  <a:pos x="293" y="169"/>
                </a:cxn>
                <a:cxn ang="0">
                  <a:pos x="275" y="151"/>
                </a:cxn>
                <a:cxn ang="0">
                  <a:pos x="257" y="128"/>
                </a:cxn>
                <a:cxn ang="0">
                  <a:pos x="215" y="128"/>
                </a:cxn>
                <a:cxn ang="0">
                  <a:pos x="197" y="204"/>
                </a:cxn>
                <a:cxn ang="0">
                  <a:pos x="66" y="204"/>
                </a:cxn>
                <a:cxn ang="0">
                  <a:pos x="18" y="186"/>
                </a:cxn>
                <a:cxn ang="0">
                  <a:pos x="0" y="204"/>
                </a:cxn>
                <a:cxn ang="0">
                  <a:pos x="18" y="239"/>
                </a:cxn>
                <a:cxn ang="0">
                  <a:pos x="66" y="204"/>
                </a:cxn>
                <a:cxn ang="0">
                  <a:pos x="36" y="315"/>
                </a:cxn>
                <a:cxn ang="0">
                  <a:pos x="54" y="257"/>
                </a:cxn>
                <a:cxn ang="0">
                  <a:pos x="293" y="385"/>
                </a:cxn>
                <a:cxn ang="0">
                  <a:pos x="311" y="327"/>
                </a:cxn>
                <a:cxn ang="0">
                  <a:pos x="293" y="385"/>
                </a:cxn>
                <a:cxn ang="0">
                  <a:pos x="311" y="327"/>
                </a:cxn>
                <a:cxn ang="0">
                  <a:pos x="329" y="181"/>
                </a:cxn>
                <a:cxn ang="0">
                  <a:pos x="275" y="426"/>
                </a:cxn>
                <a:cxn ang="0">
                  <a:pos x="108" y="385"/>
                </a:cxn>
                <a:cxn ang="0">
                  <a:pos x="90" y="426"/>
                </a:cxn>
                <a:cxn ang="0">
                  <a:pos x="108" y="443"/>
                </a:cxn>
                <a:cxn ang="0">
                  <a:pos x="293" y="443"/>
                </a:cxn>
                <a:cxn ang="0">
                  <a:pos x="293" y="385"/>
                </a:cxn>
                <a:cxn ang="0">
                  <a:pos x="275" y="426"/>
                </a:cxn>
                <a:cxn ang="0">
                  <a:pos x="72" y="385"/>
                </a:cxn>
                <a:cxn ang="0">
                  <a:pos x="90" y="350"/>
                </a:cxn>
                <a:cxn ang="0">
                  <a:pos x="54" y="315"/>
                </a:cxn>
                <a:cxn ang="0">
                  <a:pos x="72" y="350"/>
                </a:cxn>
                <a:cxn ang="0">
                  <a:pos x="54" y="315"/>
                </a:cxn>
              </a:cxnLst>
              <a:rect l="0" t="0" r="r" b="b"/>
              <a:pathLst>
                <a:path w="329" h="443">
                  <a:moveTo>
                    <a:pt x="162" y="204"/>
                  </a:moveTo>
                  <a:lnTo>
                    <a:pt x="162" y="128"/>
                  </a:lnTo>
                  <a:lnTo>
                    <a:pt x="197" y="128"/>
                  </a:lnTo>
                  <a:lnTo>
                    <a:pt x="197" y="111"/>
                  </a:lnTo>
                  <a:lnTo>
                    <a:pt x="162" y="111"/>
                  </a:lnTo>
                  <a:lnTo>
                    <a:pt x="162" y="17"/>
                  </a:lnTo>
                  <a:lnTo>
                    <a:pt x="144" y="17"/>
                  </a:lnTo>
                  <a:lnTo>
                    <a:pt x="144" y="204"/>
                  </a:lnTo>
                  <a:lnTo>
                    <a:pt x="162" y="204"/>
                  </a:lnTo>
                  <a:close/>
                  <a:moveTo>
                    <a:pt x="90" y="221"/>
                  </a:moveTo>
                  <a:lnTo>
                    <a:pt x="90" y="280"/>
                  </a:lnTo>
                  <a:lnTo>
                    <a:pt x="108" y="280"/>
                  </a:lnTo>
                  <a:lnTo>
                    <a:pt x="108" y="17"/>
                  </a:lnTo>
                  <a:lnTo>
                    <a:pt x="90" y="17"/>
                  </a:lnTo>
                  <a:lnTo>
                    <a:pt x="90" y="204"/>
                  </a:lnTo>
                  <a:lnTo>
                    <a:pt x="66" y="204"/>
                  </a:lnTo>
                  <a:lnTo>
                    <a:pt x="66" y="221"/>
                  </a:lnTo>
                  <a:lnTo>
                    <a:pt x="90" y="221"/>
                  </a:lnTo>
                  <a:close/>
                  <a:moveTo>
                    <a:pt x="18" y="239"/>
                  </a:moveTo>
                  <a:lnTo>
                    <a:pt x="18" y="257"/>
                  </a:lnTo>
                  <a:lnTo>
                    <a:pt x="36" y="257"/>
                  </a:lnTo>
                  <a:lnTo>
                    <a:pt x="36" y="239"/>
                  </a:lnTo>
                  <a:lnTo>
                    <a:pt x="18" y="239"/>
                  </a:lnTo>
                  <a:close/>
                  <a:moveTo>
                    <a:pt x="144" y="0"/>
                  </a:moveTo>
                  <a:lnTo>
                    <a:pt x="108" y="0"/>
                  </a:lnTo>
                  <a:lnTo>
                    <a:pt x="108" y="17"/>
                  </a:lnTo>
                  <a:lnTo>
                    <a:pt x="144" y="17"/>
                  </a:lnTo>
                  <a:lnTo>
                    <a:pt x="144" y="0"/>
                  </a:lnTo>
                  <a:close/>
                  <a:moveTo>
                    <a:pt x="311" y="181"/>
                  </a:moveTo>
                  <a:lnTo>
                    <a:pt x="311" y="169"/>
                  </a:lnTo>
                  <a:lnTo>
                    <a:pt x="293" y="169"/>
                  </a:lnTo>
                  <a:lnTo>
                    <a:pt x="293" y="181"/>
                  </a:lnTo>
                  <a:lnTo>
                    <a:pt x="311" y="181"/>
                  </a:lnTo>
                  <a:close/>
                  <a:moveTo>
                    <a:pt x="215" y="204"/>
                  </a:moveTo>
                  <a:lnTo>
                    <a:pt x="215" y="146"/>
                  </a:lnTo>
                  <a:lnTo>
                    <a:pt x="257" y="146"/>
                  </a:lnTo>
                  <a:lnTo>
                    <a:pt x="257" y="204"/>
                  </a:lnTo>
                  <a:lnTo>
                    <a:pt x="275" y="204"/>
                  </a:lnTo>
                  <a:lnTo>
                    <a:pt x="275" y="169"/>
                  </a:lnTo>
                  <a:lnTo>
                    <a:pt x="293" y="169"/>
                  </a:lnTo>
                  <a:lnTo>
                    <a:pt x="293" y="151"/>
                  </a:lnTo>
                  <a:lnTo>
                    <a:pt x="275" y="151"/>
                  </a:lnTo>
                  <a:lnTo>
                    <a:pt x="275" y="128"/>
                  </a:lnTo>
                  <a:lnTo>
                    <a:pt x="257" y="128"/>
                  </a:lnTo>
                  <a:lnTo>
                    <a:pt x="215" y="128"/>
                  </a:lnTo>
                  <a:lnTo>
                    <a:pt x="197" y="128"/>
                  </a:lnTo>
                  <a:lnTo>
                    <a:pt x="197" y="204"/>
                  </a:lnTo>
                  <a:lnTo>
                    <a:pt x="215" y="204"/>
                  </a:lnTo>
                  <a:close/>
                  <a:moveTo>
                    <a:pt x="66" y="204"/>
                  </a:moveTo>
                  <a:lnTo>
                    <a:pt x="66" y="186"/>
                  </a:lnTo>
                  <a:lnTo>
                    <a:pt x="18" y="186"/>
                  </a:lnTo>
                  <a:lnTo>
                    <a:pt x="0" y="186"/>
                  </a:lnTo>
                  <a:lnTo>
                    <a:pt x="0" y="204"/>
                  </a:lnTo>
                  <a:lnTo>
                    <a:pt x="0" y="239"/>
                  </a:lnTo>
                  <a:lnTo>
                    <a:pt x="18" y="239"/>
                  </a:lnTo>
                  <a:lnTo>
                    <a:pt x="18" y="204"/>
                  </a:lnTo>
                  <a:lnTo>
                    <a:pt x="66" y="204"/>
                  </a:lnTo>
                  <a:close/>
                  <a:moveTo>
                    <a:pt x="36" y="257"/>
                  </a:moveTo>
                  <a:lnTo>
                    <a:pt x="36" y="315"/>
                  </a:lnTo>
                  <a:lnTo>
                    <a:pt x="54" y="315"/>
                  </a:lnTo>
                  <a:lnTo>
                    <a:pt x="54" y="257"/>
                  </a:lnTo>
                  <a:lnTo>
                    <a:pt x="36" y="257"/>
                  </a:lnTo>
                  <a:close/>
                  <a:moveTo>
                    <a:pt x="293" y="385"/>
                  </a:moveTo>
                  <a:lnTo>
                    <a:pt x="311" y="385"/>
                  </a:lnTo>
                  <a:lnTo>
                    <a:pt x="311" y="327"/>
                  </a:lnTo>
                  <a:lnTo>
                    <a:pt x="293" y="327"/>
                  </a:lnTo>
                  <a:lnTo>
                    <a:pt x="293" y="385"/>
                  </a:lnTo>
                  <a:close/>
                  <a:moveTo>
                    <a:pt x="311" y="181"/>
                  </a:moveTo>
                  <a:lnTo>
                    <a:pt x="311" y="327"/>
                  </a:lnTo>
                  <a:lnTo>
                    <a:pt x="329" y="327"/>
                  </a:lnTo>
                  <a:lnTo>
                    <a:pt x="329" y="181"/>
                  </a:lnTo>
                  <a:lnTo>
                    <a:pt x="311" y="181"/>
                  </a:lnTo>
                  <a:close/>
                  <a:moveTo>
                    <a:pt x="275" y="426"/>
                  </a:moveTo>
                  <a:lnTo>
                    <a:pt x="108" y="426"/>
                  </a:lnTo>
                  <a:lnTo>
                    <a:pt x="108" y="385"/>
                  </a:lnTo>
                  <a:lnTo>
                    <a:pt x="90" y="385"/>
                  </a:lnTo>
                  <a:lnTo>
                    <a:pt x="90" y="426"/>
                  </a:lnTo>
                  <a:lnTo>
                    <a:pt x="90" y="443"/>
                  </a:lnTo>
                  <a:lnTo>
                    <a:pt x="108" y="443"/>
                  </a:lnTo>
                  <a:lnTo>
                    <a:pt x="275" y="443"/>
                  </a:lnTo>
                  <a:lnTo>
                    <a:pt x="293" y="443"/>
                  </a:lnTo>
                  <a:lnTo>
                    <a:pt x="293" y="426"/>
                  </a:lnTo>
                  <a:lnTo>
                    <a:pt x="293" y="385"/>
                  </a:lnTo>
                  <a:lnTo>
                    <a:pt x="275" y="385"/>
                  </a:lnTo>
                  <a:lnTo>
                    <a:pt x="275" y="426"/>
                  </a:lnTo>
                  <a:close/>
                  <a:moveTo>
                    <a:pt x="72" y="350"/>
                  </a:moveTo>
                  <a:lnTo>
                    <a:pt x="72" y="385"/>
                  </a:lnTo>
                  <a:lnTo>
                    <a:pt x="90" y="385"/>
                  </a:lnTo>
                  <a:lnTo>
                    <a:pt x="90" y="350"/>
                  </a:lnTo>
                  <a:lnTo>
                    <a:pt x="72" y="350"/>
                  </a:lnTo>
                  <a:close/>
                  <a:moveTo>
                    <a:pt x="54" y="315"/>
                  </a:moveTo>
                  <a:lnTo>
                    <a:pt x="54" y="350"/>
                  </a:lnTo>
                  <a:lnTo>
                    <a:pt x="72" y="350"/>
                  </a:lnTo>
                  <a:lnTo>
                    <a:pt x="72" y="315"/>
                  </a:lnTo>
                  <a:lnTo>
                    <a:pt x="54" y="3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3" name="Content Placeholder 11" descr="OC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6472" y="1"/>
            <a:ext cx="997527" cy="990600"/>
          </a:xfrm>
          <a:prstGeom prst="rect">
            <a:avLst/>
          </a:prstGeom>
        </p:spPr>
      </p:pic>
      <p:sp>
        <p:nvSpPr>
          <p:cNvPr id="9" name="Text Placeholder 8"/>
          <p:cNvSpPr txBox="1">
            <a:spLocks noGrp="1"/>
          </p:cNvSpPr>
          <p:nvPr>
            <p:ph type="body" sz="quarter" idx="10"/>
          </p:nvPr>
        </p:nvSpPr>
        <p:spPr>
          <a:xfrm>
            <a:off x="304800" y="1524000"/>
            <a:ext cx="8839200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Examining the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Standards</a:t>
            </a:r>
          </a:p>
          <a:p>
            <a:pPr marL="914400" lvl="1" indent="-457200">
              <a:buNone/>
            </a:pP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Verbs</a:t>
            </a:r>
          </a:p>
          <a:p>
            <a:pPr marL="914400" lvl="1" indent="-457200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Expectations</a:t>
            </a:r>
          </a:p>
          <a:p>
            <a:pPr marL="914400" lvl="1" indent="-457200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Unpacking (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http://maccss.ncdpi.wikispaces.net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28600" y="5334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Double Checking th</a:t>
            </a:r>
            <a:r>
              <a:rPr lang="en-US" sz="4400" b="1" dirty="0" smtClean="0"/>
              <a:t>e Itinerary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14400" y="4800600"/>
            <a:ext cx="206375" cy="238125"/>
            <a:chOff x="5700" y="13590"/>
            <a:chExt cx="248" cy="334"/>
          </a:xfrm>
        </p:grpSpPr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718" y="13607"/>
              <a:ext cx="221" cy="308"/>
            </a:xfrm>
            <a:custGeom>
              <a:avLst/>
              <a:gdLst/>
              <a:ahLst/>
              <a:cxnLst>
                <a:cxn ang="0">
                  <a:pos x="275" y="164"/>
                </a:cxn>
                <a:cxn ang="0">
                  <a:pos x="275" y="152"/>
                </a:cxn>
                <a:cxn ang="0">
                  <a:pos x="257" y="152"/>
                </a:cxn>
                <a:cxn ang="0">
                  <a:pos x="257" y="187"/>
                </a:cxn>
                <a:cxn ang="0">
                  <a:pos x="239" y="187"/>
                </a:cxn>
                <a:cxn ang="0">
                  <a:pos x="239" y="129"/>
                </a:cxn>
                <a:cxn ang="0">
                  <a:pos x="197" y="129"/>
                </a:cxn>
                <a:cxn ang="0">
                  <a:pos x="197" y="187"/>
                </a:cxn>
                <a:cxn ang="0">
                  <a:pos x="179" y="187"/>
                </a:cxn>
                <a:cxn ang="0">
                  <a:pos x="179" y="111"/>
                </a:cxn>
                <a:cxn ang="0">
                  <a:pos x="144" y="111"/>
                </a:cxn>
                <a:cxn ang="0">
                  <a:pos x="144" y="187"/>
                </a:cxn>
                <a:cxn ang="0">
                  <a:pos x="126" y="187"/>
                </a:cxn>
                <a:cxn ang="0">
                  <a:pos x="126" y="0"/>
                </a:cxn>
                <a:cxn ang="0">
                  <a:pos x="90" y="0"/>
                </a:cxn>
                <a:cxn ang="0">
                  <a:pos x="90" y="263"/>
                </a:cxn>
                <a:cxn ang="0">
                  <a:pos x="72" y="263"/>
                </a:cxn>
                <a:cxn ang="0">
                  <a:pos x="72" y="204"/>
                </a:cxn>
                <a:cxn ang="0">
                  <a:pos x="48" y="204"/>
                </a:cxn>
                <a:cxn ang="0">
                  <a:pos x="48" y="187"/>
                </a:cxn>
                <a:cxn ang="0">
                  <a:pos x="0" y="187"/>
                </a:cxn>
                <a:cxn ang="0">
                  <a:pos x="0" y="222"/>
                </a:cxn>
                <a:cxn ang="0">
                  <a:pos x="18" y="222"/>
                </a:cxn>
                <a:cxn ang="0">
                  <a:pos x="18" y="240"/>
                </a:cxn>
                <a:cxn ang="0">
                  <a:pos x="36" y="240"/>
                </a:cxn>
                <a:cxn ang="0">
                  <a:pos x="36" y="298"/>
                </a:cxn>
                <a:cxn ang="0">
                  <a:pos x="54" y="298"/>
                </a:cxn>
                <a:cxn ang="0">
                  <a:pos x="54" y="333"/>
                </a:cxn>
                <a:cxn ang="0">
                  <a:pos x="72" y="333"/>
                </a:cxn>
                <a:cxn ang="0">
                  <a:pos x="72" y="368"/>
                </a:cxn>
                <a:cxn ang="0">
                  <a:pos x="90" y="368"/>
                </a:cxn>
                <a:cxn ang="0">
                  <a:pos x="90" y="409"/>
                </a:cxn>
                <a:cxn ang="0">
                  <a:pos x="257" y="409"/>
                </a:cxn>
                <a:cxn ang="0">
                  <a:pos x="257" y="368"/>
                </a:cxn>
                <a:cxn ang="0">
                  <a:pos x="275" y="368"/>
                </a:cxn>
                <a:cxn ang="0">
                  <a:pos x="275" y="310"/>
                </a:cxn>
                <a:cxn ang="0">
                  <a:pos x="293" y="310"/>
                </a:cxn>
                <a:cxn ang="0">
                  <a:pos x="293" y="164"/>
                </a:cxn>
                <a:cxn ang="0">
                  <a:pos x="275" y="164"/>
                </a:cxn>
              </a:cxnLst>
              <a:rect l="0" t="0" r="r" b="b"/>
              <a:pathLst>
                <a:path w="293" h="409">
                  <a:moveTo>
                    <a:pt x="275" y="164"/>
                  </a:moveTo>
                  <a:lnTo>
                    <a:pt x="275" y="152"/>
                  </a:lnTo>
                  <a:lnTo>
                    <a:pt x="257" y="152"/>
                  </a:lnTo>
                  <a:lnTo>
                    <a:pt x="257" y="187"/>
                  </a:lnTo>
                  <a:lnTo>
                    <a:pt x="239" y="187"/>
                  </a:lnTo>
                  <a:lnTo>
                    <a:pt x="239" y="129"/>
                  </a:lnTo>
                  <a:lnTo>
                    <a:pt x="197" y="129"/>
                  </a:lnTo>
                  <a:lnTo>
                    <a:pt x="197" y="187"/>
                  </a:lnTo>
                  <a:lnTo>
                    <a:pt x="179" y="187"/>
                  </a:lnTo>
                  <a:lnTo>
                    <a:pt x="179" y="111"/>
                  </a:lnTo>
                  <a:lnTo>
                    <a:pt x="144" y="111"/>
                  </a:lnTo>
                  <a:lnTo>
                    <a:pt x="144" y="187"/>
                  </a:lnTo>
                  <a:lnTo>
                    <a:pt x="126" y="187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90" y="263"/>
                  </a:lnTo>
                  <a:lnTo>
                    <a:pt x="72" y="263"/>
                  </a:lnTo>
                  <a:lnTo>
                    <a:pt x="72" y="204"/>
                  </a:lnTo>
                  <a:lnTo>
                    <a:pt x="48" y="204"/>
                  </a:lnTo>
                  <a:lnTo>
                    <a:pt x="48" y="187"/>
                  </a:lnTo>
                  <a:lnTo>
                    <a:pt x="0" y="187"/>
                  </a:lnTo>
                  <a:lnTo>
                    <a:pt x="0" y="222"/>
                  </a:lnTo>
                  <a:lnTo>
                    <a:pt x="18" y="222"/>
                  </a:lnTo>
                  <a:lnTo>
                    <a:pt x="18" y="240"/>
                  </a:lnTo>
                  <a:lnTo>
                    <a:pt x="36" y="240"/>
                  </a:lnTo>
                  <a:lnTo>
                    <a:pt x="36" y="298"/>
                  </a:lnTo>
                  <a:lnTo>
                    <a:pt x="54" y="298"/>
                  </a:lnTo>
                  <a:lnTo>
                    <a:pt x="54" y="333"/>
                  </a:lnTo>
                  <a:lnTo>
                    <a:pt x="72" y="333"/>
                  </a:lnTo>
                  <a:lnTo>
                    <a:pt x="72" y="368"/>
                  </a:lnTo>
                  <a:lnTo>
                    <a:pt x="90" y="368"/>
                  </a:lnTo>
                  <a:lnTo>
                    <a:pt x="90" y="409"/>
                  </a:lnTo>
                  <a:lnTo>
                    <a:pt x="257" y="409"/>
                  </a:lnTo>
                  <a:lnTo>
                    <a:pt x="257" y="368"/>
                  </a:lnTo>
                  <a:lnTo>
                    <a:pt x="275" y="368"/>
                  </a:lnTo>
                  <a:lnTo>
                    <a:pt x="275" y="310"/>
                  </a:lnTo>
                  <a:lnTo>
                    <a:pt x="293" y="310"/>
                  </a:lnTo>
                  <a:lnTo>
                    <a:pt x="293" y="164"/>
                  </a:lnTo>
                  <a:lnTo>
                    <a:pt x="275" y="1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5700" y="13590"/>
              <a:ext cx="248" cy="334"/>
            </a:xfrm>
            <a:custGeom>
              <a:avLst/>
              <a:gdLst/>
              <a:ahLst/>
              <a:cxnLst>
                <a:cxn ang="0">
                  <a:pos x="162" y="128"/>
                </a:cxn>
                <a:cxn ang="0">
                  <a:pos x="197" y="111"/>
                </a:cxn>
                <a:cxn ang="0">
                  <a:pos x="162" y="17"/>
                </a:cxn>
                <a:cxn ang="0">
                  <a:pos x="144" y="204"/>
                </a:cxn>
                <a:cxn ang="0">
                  <a:pos x="90" y="221"/>
                </a:cxn>
                <a:cxn ang="0">
                  <a:pos x="108" y="280"/>
                </a:cxn>
                <a:cxn ang="0">
                  <a:pos x="90" y="17"/>
                </a:cxn>
                <a:cxn ang="0">
                  <a:pos x="66" y="204"/>
                </a:cxn>
                <a:cxn ang="0">
                  <a:pos x="90" y="221"/>
                </a:cxn>
                <a:cxn ang="0">
                  <a:pos x="18" y="257"/>
                </a:cxn>
                <a:cxn ang="0">
                  <a:pos x="36" y="239"/>
                </a:cxn>
                <a:cxn ang="0">
                  <a:pos x="144" y="0"/>
                </a:cxn>
                <a:cxn ang="0">
                  <a:pos x="108" y="17"/>
                </a:cxn>
                <a:cxn ang="0">
                  <a:pos x="144" y="0"/>
                </a:cxn>
                <a:cxn ang="0">
                  <a:pos x="311" y="169"/>
                </a:cxn>
                <a:cxn ang="0">
                  <a:pos x="293" y="181"/>
                </a:cxn>
                <a:cxn ang="0">
                  <a:pos x="215" y="204"/>
                </a:cxn>
                <a:cxn ang="0">
                  <a:pos x="257" y="146"/>
                </a:cxn>
                <a:cxn ang="0">
                  <a:pos x="275" y="204"/>
                </a:cxn>
                <a:cxn ang="0">
                  <a:pos x="293" y="169"/>
                </a:cxn>
                <a:cxn ang="0">
                  <a:pos x="275" y="151"/>
                </a:cxn>
                <a:cxn ang="0">
                  <a:pos x="257" y="128"/>
                </a:cxn>
                <a:cxn ang="0">
                  <a:pos x="215" y="128"/>
                </a:cxn>
                <a:cxn ang="0">
                  <a:pos x="197" y="204"/>
                </a:cxn>
                <a:cxn ang="0">
                  <a:pos x="66" y="204"/>
                </a:cxn>
                <a:cxn ang="0">
                  <a:pos x="18" y="186"/>
                </a:cxn>
                <a:cxn ang="0">
                  <a:pos x="0" y="204"/>
                </a:cxn>
                <a:cxn ang="0">
                  <a:pos x="18" y="239"/>
                </a:cxn>
                <a:cxn ang="0">
                  <a:pos x="66" y="204"/>
                </a:cxn>
                <a:cxn ang="0">
                  <a:pos x="36" y="315"/>
                </a:cxn>
                <a:cxn ang="0">
                  <a:pos x="54" y="257"/>
                </a:cxn>
                <a:cxn ang="0">
                  <a:pos x="293" y="385"/>
                </a:cxn>
                <a:cxn ang="0">
                  <a:pos x="311" y="327"/>
                </a:cxn>
                <a:cxn ang="0">
                  <a:pos x="293" y="385"/>
                </a:cxn>
                <a:cxn ang="0">
                  <a:pos x="311" y="327"/>
                </a:cxn>
                <a:cxn ang="0">
                  <a:pos x="329" y="181"/>
                </a:cxn>
                <a:cxn ang="0">
                  <a:pos x="275" y="426"/>
                </a:cxn>
                <a:cxn ang="0">
                  <a:pos x="108" y="385"/>
                </a:cxn>
                <a:cxn ang="0">
                  <a:pos x="90" y="426"/>
                </a:cxn>
                <a:cxn ang="0">
                  <a:pos x="108" y="443"/>
                </a:cxn>
                <a:cxn ang="0">
                  <a:pos x="293" y="443"/>
                </a:cxn>
                <a:cxn ang="0">
                  <a:pos x="293" y="385"/>
                </a:cxn>
                <a:cxn ang="0">
                  <a:pos x="275" y="426"/>
                </a:cxn>
                <a:cxn ang="0">
                  <a:pos x="72" y="385"/>
                </a:cxn>
                <a:cxn ang="0">
                  <a:pos x="90" y="350"/>
                </a:cxn>
                <a:cxn ang="0">
                  <a:pos x="54" y="315"/>
                </a:cxn>
                <a:cxn ang="0">
                  <a:pos x="72" y="350"/>
                </a:cxn>
                <a:cxn ang="0">
                  <a:pos x="54" y="315"/>
                </a:cxn>
              </a:cxnLst>
              <a:rect l="0" t="0" r="r" b="b"/>
              <a:pathLst>
                <a:path w="329" h="443">
                  <a:moveTo>
                    <a:pt x="162" y="204"/>
                  </a:moveTo>
                  <a:lnTo>
                    <a:pt x="162" y="128"/>
                  </a:lnTo>
                  <a:lnTo>
                    <a:pt x="197" y="128"/>
                  </a:lnTo>
                  <a:lnTo>
                    <a:pt x="197" y="111"/>
                  </a:lnTo>
                  <a:lnTo>
                    <a:pt x="162" y="111"/>
                  </a:lnTo>
                  <a:lnTo>
                    <a:pt x="162" y="17"/>
                  </a:lnTo>
                  <a:lnTo>
                    <a:pt x="144" y="17"/>
                  </a:lnTo>
                  <a:lnTo>
                    <a:pt x="144" y="204"/>
                  </a:lnTo>
                  <a:lnTo>
                    <a:pt x="162" y="204"/>
                  </a:lnTo>
                  <a:close/>
                  <a:moveTo>
                    <a:pt x="90" y="221"/>
                  </a:moveTo>
                  <a:lnTo>
                    <a:pt x="90" y="280"/>
                  </a:lnTo>
                  <a:lnTo>
                    <a:pt x="108" y="280"/>
                  </a:lnTo>
                  <a:lnTo>
                    <a:pt x="108" y="17"/>
                  </a:lnTo>
                  <a:lnTo>
                    <a:pt x="90" y="17"/>
                  </a:lnTo>
                  <a:lnTo>
                    <a:pt x="90" y="204"/>
                  </a:lnTo>
                  <a:lnTo>
                    <a:pt x="66" y="204"/>
                  </a:lnTo>
                  <a:lnTo>
                    <a:pt x="66" y="221"/>
                  </a:lnTo>
                  <a:lnTo>
                    <a:pt x="90" y="221"/>
                  </a:lnTo>
                  <a:close/>
                  <a:moveTo>
                    <a:pt x="18" y="239"/>
                  </a:moveTo>
                  <a:lnTo>
                    <a:pt x="18" y="257"/>
                  </a:lnTo>
                  <a:lnTo>
                    <a:pt x="36" y="257"/>
                  </a:lnTo>
                  <a:lnTo>
                    <a:pt x="36" y="239"/>
                  </a:lnTo>
                  <a:lnTo>
                    <a:pt x="18" y="239"/>
                  </a:lnTo>
                  <a:close/>
                  <a:moveTo>
                    <a:pt x="144" y="0"/>
                  </a:moveTo>
                  <a:lnTo>
                    <a:pt x="108" y="0"/>
                  </a:lnTo>
                  <a:lnTo>
                    <a:pt x="108" y="17"/>
                  </a:lnTo>
                  <a:lnTo>
                    <a:pt x="144" y="17"/>
                  </a:lnTo>
                  <a:lnTo>
                    <a:pt x="144" y="0"/>
                  </a:lnTo>
                  <a:close/>
                  <a:moveTo>
                    <a:pt x="311" y="181"/>
                  </a:moveTo>
                  <a:lnTo>
                    <a:pt x="311" y="169"/>
                  </a:lnTo>
                  <a:lnTo>
                    <a:pt x="293" y="169"/>
                  </a:lnTo>
                  <a:lnTo>
                    <a:pt x="293" y="181"/>
                  </a:lnTo>
                  <a:lnTo>
                    <a:pt x="311" y="181"/>
                  </a:lnTo>
                  <a:close/>
                  <a:moveTo>
                    <a:pt x="215" y="204"/>
                  </a:moveTo>
                  <a:lnTo>
                    <a:pt x="215" y="146"/>
                  </a:lnTo>
                  <a:lnTo>
                    <a:pt x="257" y="146"/>
                  </a:lnTo>
                  <a:lnTo>
                    <a:pt x="257" y="204"/>
                  </a:lnTo>
                  <a:lnTo>
                    <a:pt x="275" y="204"/>
                  </a:lnTo>
                  <a:lnTo>
                    <a:pt x="275" y="169"/>
                  </a:lnTo>
                  <a:lnTo>
                    <a:pt x="293" y="169"/>
                  </a:lnTo>
                  <a:lnTo>
                    <a:pt x="293" y="151"/>
                  </a:lnTo>
                  <a:lnTo>
                    <a:pt x="275" y="151"/>
                  </a:lnTo>
                  <a:lnTo>
                    <a:pt x="275" y="128"/>
                  </a:lnTo>
                  <a:lnTo>
                    <a:pt x="257" y="128"/>
                  </a:lnTo>
                  <a:lnTo>
                    <a:pt x="215" y="128"/>
                  </a:lnTo>
                  <a:lnTo>
                    <a:pt x="197" y="128"/>
                  </a:lnTo>
                  <a:lnTo>
                    <a:pt x="197" y="204"/>
                  </a:lnTo>
                  <a:lnTo>
                    <a:pt x="215" y="204"/>
                  </a:lnTo>
                  <a:close/>
                  <a:moveTo>
                    <a:pt x="66" y="204"/>
                  </a:moveTo>
                  <a:lnTo>
                    <a:pt x="66" y="186"/>
                  </a:lnTo>
                  <a:lnTo>
                    <a:pt x="18" y="186"/>
                  </a:lnTo>
                  <a:lnTo>
                    <a:pt x="0" y="186"/>
                  </a:lnTo>
                  <a:lnTo>
                    <a:pt x="0" y="204"/>
                  </a:lnTo>
                  <a:lnTo>
                    <a:pt x="0" y="239"/>
                  </a:lnTo>
                  <a:lnTo>
                    <a:pt x="18" y="239"/>
                  </a:lnTo>
                  <a:lnTo>
                    <a:pt x="18" y="204"/>
                  </a:lnTo>
                  <a:lnTo>
                    <a:pt x="66" y="204"/>
                  </a:lnTo>
                  <a:close/>
                  <a:moveTo>
                    <a:pt x="36" y="257"/>
                  </a:moveTo>
                  <a:lnTo>
                    <a:pt x="36" y="315"/>
                  </a:lnTo>
                  <a:lnTo>
                    <a:pt x="54" y="315"/>
                  </a:lnTo>
                  <a:lnTo>
                    <a:pt x="54" y="257"/>
                  </a:lnTo>
                  <a:lnTo>
                    <a:pt x="36" y="257"/>
                  </a:lnTo>
                  <a:close/>
                  <a:moveTo>
                    <a:pt x="293" y="385"/>
                  </a:moveTo>
                  <a:lnTo>
                    <a:pt x="311" y="385"/>
                  </a:lnTo>
                  <a:lnTo>
                    <a:pt x="311" y="327"/>
                  </a:lnTo>
                  <a:lnTo>
                    <a:pt x="293" y="327"/>
                  </a:lnTo>
                  <a:lnTo>
                    <a:pt x="293" y="385"/>
                  </a:lnTo>
                  <a:close/>
                  <a:moveTo>
                    <a:pt x="311" y="181"/>
                  </a:moveTo>
                  <a:lnTo>
                    <a:pt x="311" y="327"/>
                  </a:lnTo>
                  <a:lnTo>
                    <a:pt x="329" y="327"/>
                  </a:lnTo>
                  <a:lnTo>
                    <a:pt x="329" y="181"/>
                  </a:lnTo>
                  <a:lnTo>
                    <a:pt x="311" y="181"/>
                  </a:lnTo>
                  <a:close/>
                  <a:moveTo>
                    <a:pt x="275" y="426"/>
                  </a:moveTo>
                  <a:lnTo>
                    <a:pt x="108" y="426"/>
                  </a:lnTo>
                  <a:lnTo>
                    <a:pt x="108" y="385"/>
                  </a:lnTo>
                  <a:lnTo>
                    <a:pt x="90" y="385"/>
                  </a:lnTo>
                  <a:lnTo>
                    <a:pt x="90" y="426"/>
                  </a:lnTo>
                  <a:lnTo>
                    <a:pt x="90" y="443"/>
                  </a:lnTo>
                  <a:lnTo>
                    <a:pt x="108" y="443"/>
                  </a:lnTo>
                  <a:lnTo>
                    <a:pt x="275" y="443"/>
                  </a:lnTo>
                  <a:lnTo>
                    <a:pt x="293" y="443"/>
                  </a:lnTo>
                  <a:lnTo>
                    <a:pt x="293" y="426"/>
                  </a:lnTo>
                  <a:lnTo>
                    <a:pt x="293" y="385"/>
                  </a:lnTo>
                  <a:lnTo>
                    <a:pt x="275" y="385"/>
                  </a:lnTo>
                  <a:lnTo>
                    <a:pt x="275" y="426"/>
                  </a:lnTo>
                  <a:close/>
                  <a:moveTo>
                    <a:pt x="72" y="350"/>
                  </a:moveTo>
                  <a:lnTo>
                    <a:pt x="72" y="385"/>
                  </a:lnTo>
                  <a:lnTo>
                    <a:pt x="90" y="385"/>
                  </a:lnTo>
                  <a:lnTo>
                    <a:pt x="90" y="350"/>
                  </a:lnTo>
                  <a:lnTo>
                    <a:pt x="72" y="350"/>
                  </a:lnTo>
                  <a:close/>
                  <a:moveTo>
                    <a:pt x="54" y="315"/>
                  </a:moveTo>
                  <a:lnTo>
                    <a:pt x="54" y="350"/>
                  </a:lnTo>
                  <a:lnTo>
                    <a:pt x="72" y="350"/>
                  </a:lnTo>
                  <a:lnTo>
                    <a:pt x="72" y="315"/>
                  </a:lnTo>
                  <a:lnTo>
                    <a:pt x="54" y="3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3" name="Content Placeholder 11" descr="OC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6472" y="1"/>
            <a:ext cx="997527" cy="990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Packing the Necessities</a:t>
            </a:r>
            <a:endParaRPr lang="en-US" sz="4800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57200" y="838200"/>
          <a:ext cx="7467600" cy="5466542"/>
        </p:xfrm>
        <a:graphic>
          <a:graphicData uri="http://schemas.openxmlformats.org/drawingml/2006/table">
            <a:tbl>
              <a:tblPr/>
              <a:tblGrid>
                <a:gridCol w="2428373"/>
                <a:gridCol w="5039227"/>
              </a:tblGrid>
              <a:tr h="145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 Narrow"/>
                          <a:ea typeface="Calibri"/>
                          <a:cs typeface="Times New Roman"/>
                        </a:rPr>
                        <a:t>Name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Calibri"/>
                          <a:cs typeface="Times New Roman"/>
                        </a:rPr>
                        <a:t>Website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Calibri"/>
                          <a:cs typeface="Times New Roman"/>
                        </a:rPr>
                        <a:t>Shodor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4"/>
                        </a:rPr>
                        <a:t>http://www.shodor.org/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Calibri"/>
                          <a:cs typeface="Times New Roman"/>
                        </a:rPr>
                        <a:t>Turn on Common Core Math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5"/>
                        </a:rPr>
                        <a:t>http://www.turnonccmath.com/</a:t>
                      </a:r>
                      <a:r>
                        <a:rPr lang="en-US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Calculation Nation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6"/>
                        </a:rPr>
                        <a:t>http://calculationnation.com/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Calibri"/>
                          <a:cs typeface="Times New Roman"/>
                        </a:rPr>
                        <a:t>CCSS Math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7"/>
                        </a:rPr>
                        <a:t>http://ccssmath.org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Calibri"/>
                          <a:cs typeface="Times New Roman"/>
                        </a:rPr>
                        <a:t>Dynamic Software “Core Math Tools”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8"/>
                        </a:rPr>
                        <a:t>http://www.nctm.org/resources/coremathtools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Calibri"/>
                          <a:cs typeface="Times New Roman"/>
                        </a:rPr>
                        <a:t>Enriching Mathematics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9"/>
                        </a:rPr>
                        <a:t>http://nrich.maths.org/public/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Calibri"/>
                          <a:cs typeface="Times New Roman"/>
                        </a:rPr>
                        <a:t>Illustrative Mathematics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10"/>
                        </a:rPr>
                        <a:t>http://www.illustrativemathematics.org/standards/hs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Calibri"/>
                          <a:cs typeface="Times New Roman"/>
                        </a:rPr>
                        <a:t>Inside Mathematics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11"/>
                        </a:rPr>
                        <a:t>http://www.insidemathematics.org/index.php/tools-for-teachers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Calibri"/>
                          <a:cs typeface="Times New Roman"/>
                        </a:rPr>
                        <a:t>K-5 Math Teaching Resources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12"/>
                        </a:rPr>
                        <a:t>http://www.k-5mathteachingresources.com/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Calibri"/>
                          <a:cs typeface="Times New Roman"/>
                        </a:rPr>
                        <a:t>Mathalicious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13"/>
                        </a:rPr>
                        <a:t>http://www.mathalicious.com/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Calibri"/>
                          <a:cs typeface="Times New Roman"/>
                        </a:rPr>
                        <a:t>Mathematics Assessment Project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14"/>
                        </a:rPr>
                        <a:t>http://map.mathshell.org/materials/tasks.php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Calibri"/>
                          <a:cs typeface="Times New Roman"/>
                        </a:rPr>
                        <a:t>Mathematics Modeling Lesson Plans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15"/>
                        </a:rPr>
                        <a:t>http://www.indiana.edu/~iucme/mathmodeling/lessons.htm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1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Calibri"/>
                          <a:cs typeface="Times New Roman"/>
                        </a:rPr>
                        <a:t>Mathematics Blackline Masters (K-5)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>
                          <a:solidFill>
                            <a:srgbClr val="0000FF"/>
                          </a:solidFill>
                          <a:latin typeface="Tahoma"/>
                          <a:ea typeface="Calibri"/>
                          <a:cs typeface="Times New Roman"/>
                          <a:hlinkClick r:id="rId16"/>
                        </a:rPr>
                        <a:t>http://lrt.ednet.ns.ca/PD/BLM/table_of_contents.htm</a:t>
                      </a:r>
                      <a:r>
                        <a:rPr lang="en-US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050" u="sng">
                          <a:solidFill>
                            <a:srgbClr val="0000FF"/>
                          </a:solidFill>
                          <a:latin typeface="Tahoma"/>
                          <a:ea typeface="Calibri"/>
                          <a:cs typeface="Times New Roman"/>
                          <a:hlinkClick r:id="rId17"/>
                        </a:rPr>
                        <a:t>http://wps.ablongman.com/ab_vandewalle_math_6/0,12312,3547876-,00.html</a:t>
                      </a:r>
                      <a:r>
                        <a:rPr lang="en-US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050" u="sng">
                          <a:solidFill>
                            <a:srgbClr val="0000FF"/>
                          </a:solidFill>
                          <a:latin typeface="Tahoma"/>
                          <a:ea typeface="Calibri"/>
                          <a:cs typeface="Times New Roman"/>
                          <a:hlinkClick r:id="rId18"/>
                        </a:rPr>
                        <a:t>http://www.ablongman.com/vandewalleseries/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Calibri"/>
                          <a:cs typeface="Times New Roman"/>
                        </a:rPr>
                        <a:t>National Council of Teachers of Mathematics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19"/>
                        </a:rPr>
                        <a:t>http://www.nctm.org/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Calibri"/>
                          <a:cs typeface="Times New Roman"/>
                        </a:rPr>
                        <a:t>National Council of Supervisors of Math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20"/>
                        </a:rPr>
                        <a:t>http://www.mathedleadership.org/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Calibri"/>
                          <a:cs typeface="Times New Roman"/>
                        </a:rPr>
                        <a:t>Number line created to your specifications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>
                          <a:solidFill>
                            <a:srgbClr val="0000FF"/>
                          </a:solidFill>
                          <a:latin typeface="Tahoma"/>
                          <a:ea typeface="Calibri"/>
                          <a:cs typeface="Times New Roman"/>
                          <a:hlinkClick r:id="rId21"/>
                        </a:rPr>
                        <a:t>http://themathworksheetsite.com/numline.html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Calibri"/>
                          <a:cs typeface="Times New Roman"/>
                        </a:rPr>
                        <a:t>Ohio Resources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22"/>
                        </a:rPr>
                        <a:t>http://www.ohiorc.org/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Calibri"/>
                          <a:cs typeface="Times New Roman"/>
                        </a:rPr>
                        <a:t>Open Resources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23"/>
                        </a:rPr>
                        <a:t>http://davidwiley.org/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Calibri"/>
                          <a:cs typeface="Times New Roman"/>
                        </a:rPr>
                        <a:t>National Library of Virtual Manipulatives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24"/>
                        </a:rPr>
                        <a:t>http://nlvm.usu.edu/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Calibri"/>
                          <a:cs typeface="Times New Roman"/>
                        </a:rPr>
                        <a:t>NCTM Illuminations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25"/>
                        </a:rPr>
                        <a:t>http://illuminations.nctm.org/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 Narrow"/>
                          <a:ea typeface="Calibri"/>
                          <a:cs typeface="Times New Roman"/>
                        </a:rPr>
                        <a:t>Learn </a:t>
                      </a:r>
                      <a:r>
                        <a:rPr lang="en-US" sz="1100" dirty="0" smtClean="0">
                          <a:latin typeface="Arial Narrow"/>
                          <a:ea typeface="Calibri"/>
                          <a:cs typeface="Times New Roman"/>
                        </a:rPr>
                        <a:t>Zillion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26"/>
                        </a:rPr>
                        <a:t>http://learnzillion.com/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Calibri"/>
                          <a:cs typeface="Times New Roman"/>
                        </a:rPr>
                        <a:t>North Carolina Council of Teachers of Mathematics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hlinkClick r:id="rId27"/>
                        </a:rPr>
                        <a:t>http://www.ncctm.org</a:t>
                      </a:r>
                      <a:r>
                        <a:rPr lang="en-US" sz="105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hlinkClick r:id="rId27"/>
                        </a:rPr>
                        <a:t>/</a:t>
                      </a:r>
                      <a:r>
                        <a:rPr lang="en-US" sz="105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Grp="1" noChangeArrowheads="1"/>
          </p:cNvSpPr>
          <p:nvPr>
            <p:ph sz="quarter" idx="11"/>
          </p:nvPr>
        </p:nvSpPr>
        <p:spPr bwMode="auto">
          <a:xfrm>
            <a:off x="228600" y="1945566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6488668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Thanks to NC DPI for compiling this </a:t>
            </a:r>
            <a:r>
              <a:rPr lang="en-US" dirty="0" smtClean="0">
                <a:hlinkClick r:id="rId28"/>
              </a:rPr>
              <a:t>list of web resources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14400" y="4800600"/>
            <a:ext cx="206375" cy="238125"/>
            <a:chOff x="5700" y="13590"/>
            <a:chExt cx="248" cy="334"/>
          </a:xfrm>
        </p:grpSpPr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718" y="13607"/>
              <a:ext cx="221" cy="308"/>
            </a:xfrm>
            <a:custGeom>
              <a:avLst/>
              <a:gdLst/>
              <a:ahLst/>
              <a:cxnLst>
                <a:cxn ang="0">
                  <a:pos x="275" y="164"/>
                </a:cxn>
                <a:cxn ang="0">
                  <a:pos x="275" y="152"/>
                </a:cxn>
                <a:cxn ang="0">
                  <a:pos x="257" y="152"/>
                </a:cxn>
                <a:cxn ang="0">
                  <a:pos x="257" y="187"/>
                </a:cxn>
                <a:cxn ang="0">
                  <a:pos x="239" y="187"/>
                </a:cxn>
                <a:cxn ang="0">
                  <a:pos x="239" y="129"/>
                </a:cxn>
                <a:cxn ang="0">
                  <a:pos x="197" y="129"/>
                </a:cxn>
                <a:cxn ang="0">
                  <a:pos x="197" y="187"/>
                </a:cxn>
                <a:cxn ang="0">
                  <a:pos x="179" y="187"/>
                </a:cxn>
                <a:cxn ang="0">
                  <a:pos x="179" y="111"/>
                </a:cxn>
                <a:cxn ang="0">
                  <a:pos x="144" y="111"/>
                </a:cxn>
                <a:cxn ang="0">
                  <a:pos x="144" y="187"/>
                </a:cxn>
                <a:cxn ang="0">
                  <a:pos x="126" y="187"/>
                </a:cxn>
                <a:cxn ang="0">
                  <a:pos x="126" y="0"/>
                </a:cxn>
                <a:cxn ang="0">
                  <a:pos x="90" y="0"/>
                </a:cxn>
                <a:cxn ang="0">
                  <a:pos x="90" y="263"/>
                </a:cxn>
                <a:cxn ang="0">
                  <a:pos x="72" y="263"/>
                </a:cxn>
                <a:cxn ang="0">
                  <a:pos x="72" y="204"/>
                </a:cxn>
                <a:cxn ang="0">
                  <a:pos x="48" y="204"/>
                </a:cxn>
                <a:cxn ang="0">
                  <a:pos x="48" y="187"/>
                </a:cxn>
                <a:cxn ang="0">
                  <a:pos x="0" y="187"/>
                </a:cxn>
                <a:cxn ang="0">
                  <a:pos x="0" y="222"/>
                </a:cxn>
                <a:cxn ang="0">
                  <a:pos x="18" y="222"/>
                </a:cxn>
                <a:cxn ang="0">
                  <a:pos x="18" y="240"/>
                </a:cxn>
                <a:cxn ang="0">
                  <a:pos x="36" y="240"/>
                </a:cxn>
                <a:cxn ang="0">
                  <a:pos x="36" y="298"/>
                </a:cxn>
                <a:cxn ang="0">
                  <a:pos x="54" y="298"/>
                </a:cxn>
                <a:cxn ang="0">
                  <a:pos x="54" y="333"/>
                </a:cxn>
                <a:cxn ang="0">
                  <a:pos x="72" y="333"/>
                </a:cxn>
                <a:cxn ang="0">
                  <a:pos x="72" y="368"/>
                </a:cxn>
                <a:cxn ang="0">
                  <a:pos x="90" y="368"/>
                </a:cxn>
                <a:cxn ang="0">
                  <a:pos x="90" y="409"/>
                </a:cxn>
                <a:cxn ang="0">
                  <a:pos x="257" y="409"/>
                </a:cxn>
                <a:cxn ang="0">
                  <a:pos x="257" y="368"/>
                </a:cxn>
                <a:cxn ang="0">
                  <a:pos x="275" y="368"/>
                </a:cxn>
                <a:cxn ang="0">
                  <a:pos x="275" y="310"/>
                </a:cxn>
                <a:cxn ang="0">
                  <a:pos x="293" y="310"/>
                </a:cxn>
                <a:cxn ang="0">
                  <a:pos x="293" y="164"/>
                </a:cxn>
                <a:cxn ang="0">
                  <a:pos x="275" y="164"/>
                </a:cxn>
              </a:cxnLst>
              <a:rect l="0" t="0" r="r" b="b"/>
              <a:pathLst>
                <a:path w="293" h="409">
                  <a:moveTo>
                    <a:pt x="275" y="164"/>
                  </a:moveTo>
                  <a:lnTo>
                    <a:pt x="275" y="152"/>
                  </a:lnTo>
                  <a:lnTo>
                    <a:pt x="257" y="152"/>
                  </a:lnTo>
                  <a:lnTo>
                    <a:pt x="257" y="187"/>
                  </a:lnTo>
                  <a:lnTo>
                    <a:pt x="239" y="187"/>
                  </a:lnTo>
                  <a:lnTo>
                    <a:pt x="239" y="129"/>
                  </a:lnTo>
                  <a:lnTo>
                    <a:pt x="197" y="129"/>
                  </a:lnTo>
                  <a:lnTo>
                    <a:pt x="197" y="187"/>
                  </a:lnTo>
                  <a:lnTo>
                    <a:pt x="179" y="187"/>
                  </a:lnTo>
                  <a:lnTo>
                    <a:pt x="179" y="111"/>
                  </a:lnTo>
                  <a:lnTo>
                    <a:pt x="144" y="111"/>
                  </a:lnTo>
                  <a:lnTo>
                    <a:pt x="144" y="187"/>
                  </a:lnTo>
                  <a:lnTo>
                    <a:pt x="126" y="187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90" y="263"/>
                  </a:lnTo>
                  <a:lnTo>
                    <a:pt x="72" y="263"/>
                  </a:lnTo>
                  <a:lnTo>
                    <a:pt x="72" y="204"/>
                  </a:lnTo>
                  <a:lnTo>
                    <a:pt x="48" y="204"/>
                  </a:lnTo>
                  <a:lnTo>
                    <a:pt x="48" y="187"/>
                  </a:lnTo>
                  <a:lnTo>
                    <a:pt x="0" y="187"/>
                  </a:lnTo>
                  <a:lnTo>
                    <a:pt x="0" y="222"/>
                  </a:lnTo>
                  <a:lnTo>
                    <a:pt x="18" y="222"/>
                  </a:lnTo>
                  <a:lnTo>
                    <a:pt x="18" y="240"/>
                  </a:lnTo>
                  <a:lnTo>
                    <a:pt x="36" y="240"/>
                  </a:lnTo>
                  <a:lnTo>
                    <a:pt x="36" y="298"/>
                  </a:lnTo>
                  <a:lnTo>
                    <a:pt x="54" y="298"/>
                  </a:lnTo>
                  <a:lnTo>
                    <a:pt x="54" y="333"/>
                  </a:lnTo>
                  <a:lnTo>
                    <a:pt x="72" y="333"/>
                  </a:lnTo>
                  <a:lnTo>
                    <a:pt x="72" y="368"/>
                  </a:lnTo>
                  <a:lnTo>
                    <a:pt x="90" y="368"/>
                  </a:lnTo>
                  <a:lnTo>
                    <a:pt x="90" y="409"/>
                  </a:lnTo>
                  <a:lnTo>
                    <a:pt x="257" y="409"/>
                  </a:lnTo>
                  <a:lnTo>
                    <a:pt x="257" y="368"/>
                  </a:lnTo>
                  <a:lnTo>
                    <a:pt x="275" y="368"/>
                  </a:lnTo>
                  <a:lnTo>
                    <a:pt x="275" y="310"/>
                  </a:lnTo>
                  <a:lnTo>
                    <a:pt x="293" y="310"/>
                  </a:lnTo>
                  <a:lnTo>
                    <a:pt x="293" y="164"/>
                  </a:lnTo>
                  <a:lnTo>
                    <a:pt x="275" y="1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5700" y="13590"/>
              <a:ext cx="248" cy="334"/>
            </a:xfrm>
            <a:custGeom>
              <a:avLst/>
              <a:gdLst/>
              <a:ahLst/>
              <a:cxnLst>
                <a:cxn ang="0">
                  <a:pos x="162" y="128"/>
                </a:cxn>
                <a:cxn ang="0">
                  <a:pos x="197" y="111"/>
                </a:cxn>
                <a:cxn ang="0">
                  <a:pos x="162" y="17"/>
                </a:cxn>
                <a:cxn ang="0">
                  <a:pos x="144" y="204"/>
                </a:cxn>
                <a:cxn ang="0">
                  <a:pos x="90" y="221"/>
                </a:cxn>
                <a:cxn ang="0">
                  <a:pos x="108" y="280"/>
                </a:cxn>
                <a:cxn ang="0">
                  <a:pos x="90" y="17"/>
                </a:cxn>
                <a:cxn ang="0">
                  <a:pos x="66" y="204"/>
                </a:cxn>
                <a:cxn ang="0">
                  <a:pos x="90" y="221"/>
                </a:cxn>
                <a:cxn ang="0">
                  <a:pos x="18" y="257"/>
                </a:cxn>
                <a:cxn ang="0">
                  <a:pos x="36" y="239"/>
                </a:cxn>
                <a:cxn ang="0">
                  <a:pos x="144" y="0"/>
                </a:cxn>
                <a:cxn ang="0">
                  <a:pos x="108" y="17"/>
                </a:cxn>
                <a:cxn ang="0">
                  <a:pos x="144" y="0"/>
                </a:cxn>
                <a:cxn ang="0">
                  <a:pos x="311" y="169"/>
                </a:cxn>
                <a:cxn ang="0">
                  <a:pos x="293" y="181"/>
                </a:cxn>
                <a:cxn ang="0">
                  <a:pos x="215" y="204"/>
                </a:cxn>
                <a:cxn ang="0">
                  <a:pos x="257" y="146"/>
                </a:cxn>
                <a:cxn ang="0">
                  <a:pos x="275" y="204"/>
                </a:cxn>
                <a:cxn ang="0">
                  <a:pos x="293" y="169"/>
                </a:cxn>
                <a:cxn ang="0">
                  <a:pos x="275" y="151"/>
                </a:cxn>
                <a:cxn ang="0">
                  <a:pos x="257" y="128"/>
                </a:cxn>
                <a:cxn ang="0">
                  <a:pos x="215" y="128"/>
                </a:cxn>
                <a:cxn ang="0">
                  <a:pos x="197" y="204"/>
                </a:cxn>
                <a:cxn ang="0">
                  <a:pos x="66" y="204"/>
                </a:cxn>
                <a:cxn ang="0">
                  <a:pos x="18" y="186"/>
                </a:cxn>
                <a:cxn ang="0">
                  <a:pos x="0" y="204"/>
                </a:cxn>
                <a:cxn ang="0">
                  <a:pos x="18" y="239"/>
                </a:cxn>
                <a:cxn ang="0">
                  <a:pos x="66" y="204"/>
                </a:cxn>
                <a:cxn ang="0">
                  <a:pos x="36" y="315"/>
                </a:cxn>
                <a:cxn ang="0">
                  <a:pos x="54" y="257"/>
                </a:cxn>
                <a:cxn ang="0">
                  <a:pos x="293" y="385"/>
                </a:cxn>
                <a:cxn ang="0">
                  <a:pos x="311" y="327"/>
                </a:cxn>
                <a:cxn ang="0">
                  <a:pos x="293" y="385"/>
                </a:cxn>
                <a:cxn ang="0">
                  <a:pos x="311" y="327"/>
                </a:cxn>
                <a:cxn ang="0">
                  <a:pos x="329" y="181"/>
                </a:cxn>
                <a:cxn ang="0">
                  <a:pos x="275" y="426"/>
                </a:cxn>
                <a:cxn ang="0">
                  <a:pos x="108" y="385"/>
                </a:cxn>
                <a:cxn ang="0">
                  <a:pos x="90" y="426"/>
                </a:cxn>
                <a:cxn ang="0">
                  <a:pos x="108" y="443"/>
                </a:cxn>
                <a:cxn ang="0">
                  <a:pos x="293" y="443"/>
                </a:cxn>
                <a:cxn ang="0">
                  <a:pos x="293" y="385"/>
                </a:cxn>
                <a:cxn ang="0">
                  <a:pos x="275" y="426"/>
                </a:cxn>
                <a:cxn ang="0">
                  <a:pos x="72" y="385"/>
                </a:cxn>
                <a:cxn ang="0">
                  <a:pos x="90" y="350"/>
                </a:cxn>
                <a:cxn ang="0">
                  <a:pos x="54" y="315"/>
                </a:cxn>
                <a:cxn ang="0">
                  <a:pos x="72" y="350"/>
                </a:cxn>
                <a:cxn ang="0">
                  <a:pos x="54" y="315"/>
                </a:cxn>
              </a:cxnLst>
              <a:rect l="0" t="0" r="r" b="b"/>
              <a:pathLst>
                <a:path w="329" h="443">
                  <a:moveTo>
                    <a:pt x="162" y="204"/>
                  </a:moveTo>
                  <a:lnTo>
                    <a:pt x="162" y="128"/>
                  </a:lnTo>
                  <a:lnTo>
                    <a:pt x="197" y="128"/>
                  </a:lnTo>
                  <a:lnTo>
                    <a:pt x="197" y="111"/>
                  </a:lnTo>
                  <a:lnTo>
                    <a:pt x="162" y="111"/>
                  </a:lnTo>
                  <a:lnTo>
                    <a:pt x="162" y="17"/>
                  </a:lnTo>
                  <a:lnTo>
                    <a:pt x="144" y="17"/>
                  </a:lnTo>
                  <a:lnTo>
                    <a:pt x="144" y="204"/>
                  </a:lnTo>
                  <a:lnTo>
                    <a:pt x="162" y="204"/>
                  </a:lnTo>
                  <a:close/>
                  <a:moveTo>
                    <a:pt x="90" y="221"/>
                  </a:moveTo>
                  <a:lnTo>
                    <a:pt x="90" y="280"/>
                  </a:lnTo>
                  <a:lnTo>
                    <a:pt x="108" y="280"/>
                  </a:lnTo>
                  <a:lnTo>
                    <a:pt x="108" y="17"/>
                  </a:lnTo>
                  <a:lnTo>
                    <a:pt x="90" y="17"/>
                  </a:lnTo>
                  <a:lnTo>
                    <a:pt x="90" y="204"/>
                  </a:lnTo>
                  <a:lnTo>
                    <a:pt x="66" y="204"/>
                  </a:lnTo>
                  <a:lnTo>
                    <a:pt x="66" y="221"/>
                  </a:lnTo>
                  <a:lnTo>
                    <a:pt x="90" y="221"/>
                  </a:lnTo>
                  <a:close/>
                  <a:moveTo>
                    <a:pt x="18" y="239"/>
                  </a:moveTo>
                  <a:lnTo>
                    <a:pt x="18" y="257"/>
                  </a:lnTo>
                  <a:lnTo>
                    <a:pt x="36" y="257"/>
                  </a:lnTo>
                  <a:lnTo>
                    <a:pt x="36" y="239"/>
                  </a:lnTo>
                  <a:lnTo>
                    <a:pt x="18" y="239"/>
                  </a:lnTo>
                  <a:close/>
                  <a:moveTo>
                    <a:pt x="144" y="0"/>
                  </a:moveTo>
                  <a:lnTo>
                    <a:pt x="108" y="0"/>
                  </a:lnTo>
                  <a:lnTo>
                    <a:pt x="108" y="17"/>
                  </a:lnTo>
                  <a:lnTo>
                    <a:pt x="144" y="17"/>
                  </a:lnTo>
                  <a:lnTo>
                    <a:pt x="144" y="0"/>
                  </a:lnTo>
                  <a:close/>
                  <a:moveTo>
                    <a:pt x="311" y="181"/>
                  </a:moveTo>
                  <a:lnTo>
                    <a:pt x="311" y="169"/>
                  </a:lnTo>
                  <a:lnTo>
                    <a:pt x="293" y="169"/>
                  </a:lnTo>
                  <a:lnTo>
                    <a:pt x="293" y="181"/>
                  </a:lnTo>
                  <a:lnTo>
                    <a:pt x="311" y="181"/>
                  </a:lnTo>
                  <a:close/>
                  <a:moveTo>
                    <a:pt x="215" y="204"/>
                  </a:moveTo>
                  <a:lnTo>
                    <a:pt x="215" y="146"/>
                  </a:lnTo>
                  <a:lnTo>
                    <a:pt x="257" y="146"/>
                  </a:lnTo>
                  <a:lnTo>
                    <a:pt x="257" y="204"/>
                  </a:lnTo>
                  <a:lnTo>
                    <a:pt x="275" y="204"/>
                  </a:lnTo>
                  <a:lnTo>
                    <a:pt x="275" y="169"/>
                  </a:lnTo>
                  <a:lnTo>
                    <a:pt x="293" y="169"/>
                  </a:lnTo>
                  <a:lnTo>
                    <a:pt x="293" y="151"/>
                  </a:lnTo>
                  <a:lnTo>
                    <a:pt x="275" y="151"/>
                  </a:lnTo>
                  <a:lnTo>
                    <a:pt x="275" y="128"/>
                  </a:lnTo>
                  <a:lnTo>
                    <a:pt x="257" y="128"/>
                  </a:lnTo>
                  <a:lnTo>
                    <a:pt x="215" y="128"/>
                  </a:lnTo>
                  <a:lnTo>
                    <a:pt x="197" y="128"/>
                  </a:lnTo>
                  <a:lnTo>
                    <a:pt x="197" y="204"/>
                  </a:lnTo>
                  <a:lnTo>
                    <a:pt x="215" y="204"/>
                  </a:lnTo>
                  <a:close/>
                  <a:moveTo>
                    <a:pt x="66" y="204"/>
                  </a:moveTo>
                  <a:lnTo>
                    <a:pt x="66" y="186"/>
                  </a:lnTo>
                  <a:lnTo>
                    <a:pt x="18" y="186"/>
                  </a:lnTo>
                  <a:lnTo>
                    <a:pt x="0" y="186"/>
                  </a:lnTo>
                  <a:lnTo>
                    <a:pt x="0" y="204"/>
                  </a:lnTo>
                  <a:lnTo>
                    <a:pt x="0" y="239"/>
                  </a:lnTo>
                  <a:lnTo>
                    <a:pt x="18" y="239"/>
                  </a:lnTo>
                  <a:lnTo>
                    <a:pt x="18" y="204"/>
                  </a:lnTo>
                  <a:lnTo>
                    <a:pt x="66" y="204"/>
                  </a:lnTo>
                  <a:close/>
                  <a:moveTo>
                    <a:pt x="36" y="257"/>
                  </a:moveTo>
                  <a:lnTo>
                    <a:pt x="36" y="315"/>
                  </a:lnTo>
                  <a:lnTo>
                    <a:pt x="54" y="315"/>
                  </a:lnTo>
                  <a:lnTo>
                    <a:pt x="54" y="257"/>
                  </a:lnTo>
                  <a:lnTo>
                    <a:pt x="36" y="257"/>
                  </a:lnTo>
                  <a:close/>
                  <a:moveTo>
                    <a:pt x="293" y="385"/>
                  </a:moveTo>
                  <a:lnTo>
                    <a:pt x="311" y="385"/>
                  </a:lnTo>
                  <a:lnTo>
                    <a:pt x="311" y="327"/>
                  </a:lnTo>
                  <a:lnTo>
                    <a:pt x="293" y="327"/>
                  </a:lnTo>
                  <a:lnTo>
                    <a:pt x="293" y="385"/>
                  </a:lnTo>
                  <a:close/>
                  <a:moveTo>
                    <a:pt x="311" y="181"/>
                  </a:moveTo>
                  <a:lnTo>
                    <a:pt x="311" y="327"/>
                  </a:lnTo>
                  <a:lnTo>
                    <a:pt x="329" y="327"/>
                  </a:lnTo>
                  <a:lnTo>
                    <a:pt x="329" y="181"/>
                  </a:lnTo>
                  <a:lnTo>
                    <a:pt x="311" y="181"/>
                  </a:lnTo>
                  <a:close/>
                  <a:moveTo>
                    <a:pt x="275" y="426"/>
                  </a:moveTo>
                  <a:lnTo>
                    <a:pt x="108" y="426"/>
                  </a:lnTo>
                  <a:lnTo>
                    <a:pt x="108" y="385"/>
                  </a:lnTo>
                  <a:lnTo>
                    <a:pt x="90" y="385"/>
                  </a:lnTo>
                  <a:lnTo>
                    <a:pt x="90" y="426"/>
                  </a:lnTo>
                  <a:lnTo>
                    <a:pt x="90" y="443"/>
                  </a:lnTo>
                  <a:lnTo>
                    <a:pt x="108" y="443"/>
                  </a:lnTo>
                  <a:lnTo>
                    <a:pt x="275" y="443"/>
                  </a:lnTo>
                  <a:lnTo>
                    <a:pt x="293" y="443"/>
                  </a:lnTo>
                  <a:lnTo>
                    <a:pt x="293" y="426"/>
                  </a:lnTo>
                  <a:lnTo>
                    <a:pt x="293" y="385"/>
                  </a:lnTo>
                  <a:lnTo>
                    <a:pt x="275" y="385"/>
                  </a:lnTo>
                  <a:lnTo>
                    <a:pt x="275" y="426"/>
                  </a:lnTo>
                  <a:close/>
                  <a:moveTo>
                    <a:pt x="72" y="350"/>
                  </a:moveTo>
                  <a:lnTo>
                    <a:pt x="72" y="385"/>
                  </a:lnTo>
                  <a:lnTo>
                    <a:pt x="90" y="385"/>
                  </a:lnTo>
                  <a:lnTo>
                    <a:pt x="90" y="350"/>
                  </a:lnTo>
                  <a:lnTo>
                    <a:pt x="72" y="350"/>
                  </a:lnTo>
                  <a:close/>
                  <a:moveTo>
                    <a:pt x="54" y="315"/>
                  </a:moveTo>
                  <a:lnTo>
                    <a:pt x="54" y="350"/>
                  </a:lnTo>
                  <a:lnTo>
                    <a:pt x="72" y="350"/>
                  </a:lnTo>
                  <a:lnTo>
                    <a:pt x="72" y="315"/>
                  </a:lnTo>
                  <a:lnTo>
                    <a:pt x="54" y="3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3" name="Content Placeholder 11" descr="OC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6472" y="1"/>
            <a:ext cx="997527" cy="990600"/>
          </a:xfrm>
          <a:prstGeom prst="rect">
            <a:avLst/>
          </a:prstGeom>
        </p:spPr>
      </p:pic>
      <p:sp>
        <p:nvSpPr>
          <p:cNvPr id="9" name="Text Placeholder 8"/>
          <p:cNvSpPr txBox="1">
            <a:spLocks noGrp="1"/>
          </p:cNvSpPr>
          <p:nvPr>
            <p:ph type="body" sz="quarter" idx="10"/>
          </p:nvPr>
        </p:nvSpPr>
        <p:spPr>
          <a:xfrm>
            <a:off x="304800" y="1524000"/>
            <a:ext cx="88392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34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Looking Out for Intersections</a:t>
            </a:r>
            <a:endParaRPr lang="en-US" sz="4400" b="1" dirty="0"/>
          </a:p>
        </p:txBody>
      </p:sp>
      <p:sp>
        <p:nvSpPr>
          <p:cNvPr id="11" name="Rectangle 10"/>
          <p:cNvSpPr/>
          <p:nvPr/>
        </p:nvSpPr>
        <p:spPr>
          <a:xfrm>
            <a:off x="381000" y="1676400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indent="-396875">
              <a:buFont typeface="Arial" pitchFamily="34" charset="0"/>
              <a:buChar char="•"/>
            </a:pPr>
            <a:endParaRPr lang="en-US" sz="3600" dirty="0" smtClean="0"/>
          </a:p>
          <a:p>
            <a:pPr marL="396875" indent="-396875">
              <a:buFont typeface="Arial" pitchFamily="34" charset="0"/>
              <a:buChar char="•"/>
            </a:pPr>
            <a:r>
              <a:rPr lang="en-US" sz="3600" dirty="0" smtClean="0"/>
              <a:t>How do the Standards Intersect with Standards in other content areas?</a:t>
            </a:r>
          </a:p>
          <a:p>
            <a:pPr marL="396875" indent="-396875"/>
            <a:endParaRPr lang="en-US" sz="3600" dirty="0" smtClean="0"/>
          </a:p>
          <a:p>
            <a:pPr marL="396875" indent="-396875">
              <a:buFont typeface="Arial" pitchFamily="34" charset="0"/>
              <a:buChar char="•"/>
            </a:pPr>
            <a:r>
              <a:rPr lang="en-US" sz="3600" dirty="0" smtClean="0"/>
              <a:t>How do the Standards Intersect with the elements of CIA Planning?</a:t>
            </a:r>
          </a:p>
          <a:p>
            <a:pPr>
              <a:buFont typeface="Arial" pitchFamily="34" charset="0"/>
              <a:buChar char="•"/>
            </a:pPr>
            <a:endParaRPr lang="en-US" sz="36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14400" y="4800600"/>
            <a:ext cx="206375" cy="238125"/>
            <a:chOff x="5700" y="13590"/>
            <a:chExt cx="248" cy="334"/>
          </a:xfrm>
        </p:grpSpPr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718" y="13607"/>
              <a:ext cx="221" cy="308"/>
            </a:xfrm>
            <a:custGeom>
              <a:avLst/>
              <a:gdLst/>
              <a:ahLst/>
              <a:cxnLst>
                <a:cxn ang="0">
                  <a:pos x="275" y="164"/>
                </a:cxn>
                <a:cxn ang="0">
                  <a:pos x="275" y="152"/>
                </a:cxn>
                <a:cxn ang="0">
                  <a:pos x="257" y="152"/>
                </a:cxn>
                <a:cxn ang="0">
                  <a:pos x="257" y="187"/>
                </a:cxn>
                <a:cxn ang="0">
                  <a:pos x="239" y="187"/>
                </a:cxn>
                <a:cxn ang="0">
                  <a:pos x="239" y="129"/>
                </a:cxn>
                <a:cxn ang="0">
                  <a:pos x="197" y="129"/>
                </a:cxn>
                <a:cxn ang="0">
                  <a:pos x="197" y="187"/>
                </a:cxn>
                <a:cxn ang="0">
                  <a:pos x="179" y="187"/>
                </a:cxn>
                <a:cxn ang="0">
                  <a:pos x="179" y="111"/>
                </a:cxn>
                <a:cxn ang="0">
                  <a:pos x="144" y="111"/>
                </a:cxn>
                <a:cxn ang="0">
                  <a:pos x="144" y="187"/>
                </a:cxn>
                <a:cxn ang="0">
                  <a:pos x="126" y="187"/>
                </a:cxn>
                <a:cxn ang="0">
                  <a:pos x="126" y="0"/>
                </a:cxn>
                <a:cxn ang="0">
                  <a:pos x="90" y="0"/>
                </a:cxn>
                <a:cxn ang="0">
                  <a:pos x="90" y="263"/>
                </a:cxn>
                <a:cxn ang="0">
                  <a:pos x="72" y="263"/>
                </a:cxn>
                <a:cxn ang="0">
                  <a:pos x="72" y="204"/>
                </a:cxn>
                <a:cxn ang="0">
                  <a:pos x="48" y="204"/>
                </a:cxn>
                <a:cxn ang="0">
                  <a:pos x="48" y="187"/>
                </a:cxn>
                <a:cxn ang="0">
                  <a:pos x="0" y="187"/>
                </a:cxn>
                <a:cxn ang="0">
                  <a:pos x="0" y="222"/>
                </a:cxn>
                <a:cxn ang="0">
                  <a:pos x="18" y="222"/>
                </a:cxn>
                <a:cxn ang="0">
                  <a:pos x="18" y="240"/>
                </a:cxn>
                <a:cxn ang="0">
                  <a:pos x="36" y="240"/>
                </a:cxn>
                <a:cxn ang="0">
                  <a:pos x="36" y="298"/>
                </a:cxn>
                <a:cxn ang="0">
                  <a:pos x="54" y="298"/>
                </a:cxn>
                <a:cxn ang="0">
                  <a:pos x="54" y="333"/>
                </a:cxn>
                <a:cxn ang="0">
                  <a:pos x="72" y="333"/>
                </a:cxn>
                <a:cxn ang="0">
                  <a:pos x="72" y="368"/>
                </a:cxn>
                <a:cxn ang="0">
                  <a:pos x="90" y="368"/>
                </a:cxn>
                <a:cxn ang="0">
                  <a:pos x="90" y="409"/>
                </a:cxn>
                <a:cxn ang="0">
                  <a:pos x="257" y="409"/>
                </a:cxn>
                <a:cxn ang="0">
                  <a:pos x="257" y="368"/>
                </a:cxn>
                <a:cxn ang="0">
                  <a:pos x="275" y="368"/>
                </a:cxn>
                <a:cxn ang="0">
                  <a:pos x="275" y="310"/>
                </a:cxn>
                <a:cxn ang="0">
                  <a:pos x="293" y="310"/>
                </a:cxn>
                <a:cxn ang="0">
                  <a:pos x="293" y="164"/>
                </a:cxn>
                <a:cxn ang="0">
                  <a:pos x="275" y="164"/>
                </a:cxn>
              </a:cxnLst>
              <a:rect l="0" t="0" r="r" b="b"/>
              <a:pathLst>
                <a:path w="293" h="409">
                  <a:moveTo>
                    <a:pt x="275" y="164"/>
                  </a:moveTo>
                  <a:lnTo>
                    <a:pt x="275" y="152"/>
                  </a:lnTo>
                  <a:lnTo>
                    <a:pt x="257" y="152"/>
                  </a:lnTo>
                  <a:lnTo>
                    <a:pt x="257" y="187"/>
                  </a:lnTo>
                  <a:lnTo>
                    <a:pt x="239" y="187"/>
                  </a:lnTo>
                  <a:lnTo>
                    <a:pt x="239" y="129"/>
                  </a:lnTo>
                  <a:lnTo>
                    <a:pt x="197" y="129"/>
                  </a:lnTo>
                  <a:lnTo>
                    <a:pt x="197" y="187"/>
                  </a:lnTo>
                  <a:lnTo>
                    <a:pt x="179" y="187"/>
                  </a:lnTo>
                  <a:lnTo>
                    <a:pt x="179" y="111"/>
                  </a:lnTo>
                  <a:lnTo>
                    <a:pt x="144" y="111"/>
                  </a:lnTo>
                  <a:lnTo>
                    <a:pt x="144" y="187"/>
                  </a:lnTo>
                  <a:lnTo>
                    <a:pt x="126" y="187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90" y="263"/>
                  </a:lnTo>
                  <a:lnTo>
                    <a:pt x="72" y="263"/>
                  </a:lnTo>
                  <a:lnTo>
                    <a:pt x="72" y="204"/>
                  </a:lnTo>
                  <a:lnTo>
                    <a:pt x="48" y="204"/>
                  </a:lnTo>
                  <a:lnTo>
                    <a:pt x="48" y="187"/>
                  </a:lnTo>
                  <a:lnTo>
                    <a:pt x="0" y="187"/>
                  </a:lnTo>
                  <a:lnTo>
                    <a:pt x="0" y="222"/>
                  </a:lnTo>
                  <a:lnTo>
                    <a:pt x="18" y="222"/>
                  </a:lnTo>
                  <a:lnTo>
                    <a:pt x="18" y="240"/>
                  </a:lnTo>
                  <a:lnTo>
                    <a:pt x="36" y="240"/>
                  </a:lnTo>
                  <a:lnTo>
                    <a:pt x="36" y="298"/>
                  </a:lnTo>
                  <a:lnTo>
                    <a:pt x="54" y="298"/>
                  </a:lnTo>
                  <a:lnTo>
                    <a:pt x="54" y="333"/>
                  </a:lnTo>
                  <a:lnTo>
                    <a:pt x="72" y="333"/>
                  </a:lnTo>
                  <a:lnTo>
                    <a:pt x="72" y="368"/>
                  </a:lnTo>
                  <a:lnTo>
                    <a:pt x="90" y="368"/>
                  </a:lnTo>
                  <a:lnTo>
                    <a:pt x="90" y="409"/>
                  </a:lnTo>
                  <a:lnTo>
                    <a:pt x="257" y="409"/>
                  </a:lnTo>
                  <a:lnTo>
                    <a:pt x="257" y="368"/>
                  </a:lnTo>
                  <a:lnTo>
                    <a:pt x="275" y="368"/>
                  </a:lnTo>
                  <a:lnTo>
                    <a:pt x="275" y="310"/>
                  </a:lnTo>
                  <a:lnTo>
                    <a:pt x="293" y="310"/>
                  </a:lnTo>
                  <a:lnTo>
                    <a:pt x="293" y="164"/>
                  </a:lnTo>
                  <a:lnTo>
                    <a:pt x="275" y="1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5700" y="13590"/>
              <a:ext cx="248" cy="334"/>
            </a:xfrm>
            <a:custGeom>
              <a:avLst/>
              <a:gdLst/>
              <a:ahLst/>
              <a:cxnLst>
                <a:cxn ang="0">
                  <a:pos x="162" y="128"/>
                </a:cxn>
                <a:cxn ang="0">
                  <a:pos x="197" y="111"/>
                </a:cxn>
                <a:cxn ang="0">
                  <a:pos x="162" y="17"/>
                </a:cxn>
                <a:cxn ang="0">
                  <a:pos x="144" y="204"/>
                </a:cxn>
                <a:cxn ang="0">
                  <a:pos x="90" y="221"/>
                </a:cxn>
                <a:cxn ang="0">
                  <a:pos x="108" y="280"/>
                </a:cxn>
                <a:cxn ang="0">
                  <a:pos x="90" y="17"/>
                </a:cxn>
                <a:cxn ang="0">
                  <a:pos x="66" y="204"/>
                </a:cxn>
                <a:cxn ang="0">
                  <a:pos x="90" y="221"/>
                </a:cxn>
                <a:cxn ang="0">
                  <a:pos x="18" y="257"/>
                </a:cxn>
                <a:cxn ang="0">
                  <a:pos x="36" y="239"/>
                </a:cxn>
                <a:cxn ang="0">
                  <a:pos x="144" y="0"/>
                </a:cxn>
                <a:cxn ang="0">
                  <a:pos x="108" y="17"/>
                </a:cxn>
                <a:cxn ang="0">
                  <a:pos x="144" y="0"/>
                </a:cxn>
                <a:cxn ang="0">
                  <a:pos x="311" y="169"/>
                </a:cxn>
                <a:cxn ang="0">
                  <a:pos x="293" y="181"/>
                </a:cxn>
                <a:cxn ang="0">
                  <a:pos x="215" y="204"/>
                </a:cxn>
                <a:cxn ang="0">
                  <a:pos x="257" y="146"/>
                </a:cxn>
                <a:cxn ang="0">
                  <a:pos x="275" y="204"/>
                </a:cxn>
                <a:cxn ang="0">
                  <a:pos x="293" y="169"/>
                </a:cxn>
                <a:cxn ang="0">
                  <a:pos x="275" y="151"/>
                </a:cxn>
                <a:cxn ang="0">
                  <a:pos x="257" y="128"/>
                </a:cxn>
                <a:cxn ang="0">
                  <a:pos x="215" y="128"/>
                </a:cxn>
                <a:cxn ang="0">
                  <a:pos x="197" y="204"/>
                </a:cxn>
                <a:cxn ang="0">
                  <a:pos x="66" y="204"/>
                </a:cxn>
                <a:cxn ang="0">
                  <a:pos x="18" y="186"/>
                </a:cxn>
                <a:cxn ang="0">
                  <a:pos x="0" y="204"/>
                </a:cxn>
                <a:cxn ang="0">
                  <a:pos x="18" y="239"/>
                </a:cxn>
                <a:cxn ang="0">
                  <a:pos x="66" y="204"/>
                </a:cxn>
                <a:cxn ang="0">
                  <a:pos x="36" y="315"/>
                </a:cxn>
                <a:cxn ang="0">
                  <a:pos x="54" y="257"/>
                </a:cxn>
                <a:cxn ang="0">
                  <a:pos x="293" y="385"/>
                </a:cxn>
                <a:cxn ang="0">
                  <a:pos x="311" y="327"/>
                </a:cxn>
                <a:cxn ang="0">
                  <a:pos x="293" y="385"/>
                </a:cxn>
                <a:cxn ang="0">
                  <a:pos x="311" y="327"/>
                </a:cxn>
                <a:cxn ang="0">
                  <a:pos x="329" y="181"/>
                </a:cxn>
                <a:cxn ang="0">
                  <a:pos x="275" y="426"/>
                </a:cxn>
                <a:cxn ang="0">
                  <a:pos x="108" y="385"/>
                </a:cxn>
                <a:cxn ang="0">
                  <a:pos x="90" y="426"/>
                </a:cxn>
                <a:cxn ang="0">
                  <a:pos x="108" y="443"/>
                </a:cxn>
                <a:cxn ang="0">
                  <a:pos x="293" y="443"/>
                </a:cxn>
                <a:cxn ang="0">
                  <a:pos x="293" y="385"/>
                </a:cxn>
                <a:cxn ang="0">
                  <a:pos x="275" y="426"/>
                </a:cxn>
                <a:cxn ang="0">
                  <a:pos x="72" y="385"/>
                </a:cxn>
                <a:cxn ang="0">
                  <a:pos x="90" y="350"/>
                </a:cxn>
                <a:cxn ang="0">
                  <a:pos x="54" y="315"/>
                </a:cxn>
                <a:cxn ang="0">
                  <a:pos x="72" y="350"/>
                </a:cxn>
                <a:cxn ang="0">
                  <a:pos x="54" y="315"/>
                </a:cxn>
              </a:cxnLst>
              <a:rect l="0" t="0" r="r" b="b"/>
              <a:pathLst>
                <a:path w="329" h="443">
                  <a:moveTo>
                    <a:pt x="162" y="204"/>
                  </a:moveTo>
                  <a:lnTo>
                    <a:pt x="162" y="128"/>
                  </a:lnTo>
                  <a:lnTo>
                    <a:pt x="197" y="128"/>
                  </a:lnTo>
                  <a:lnTo>
                    <a:pt x="197" y="111"/>
                  </a:lnTo>
                  <a:lnTo>
                    <a:pt x="162" y="111"/>
                  </a:lnTo>
                  <a:lnTo>
                    <a:pt x="162" y="17"/>
                  </a:lnTo>
                  <a:lnTo>
                    <a:pt x="144" y="17"/>
                  </a:lnTo>
                  <a:lnTo>
                    <a:pt x="144" y="204"/>
                  </a:lnTo>
                  <a:lnTo>
                    <a:pt x="162" y="204"/>
                  </a:lnTo>
                  <a:close/>
                  <a:moveTo>
                    <a:pt x="90" y="221"/>
                  </a:moveTo>
                  <a:lnTo>
                    <a:pt x="90" y="280"/>
                  </a:lnTo>
                  <a:lnTo>
                    <a:pt x="108" y="280"/>
                  </a:lnTo>
                  <a:lnTo>
                    <a:pt x="108" y="17"/>
                  </a:lnTo>
                  <a:lnTo>
                    <a:pt x="90" y="17"/>
                  </a:lnTo>
                  <a:lnTo>
                    <a:pt x="90" y="204"/>
                  </a:lnTo>
                  <a:lnTo>
                    <a:pt x="66" y="204"/>
                  </a:lnTo>
                  <a:lnTo>
                    <a:pt x="66" y="221"/>
                  </a:lnTo>
                  <a:lnTo>
                    <a:pt x="90" y="221"/>
                  </a:lnTo>
                  <a:close/>
                  <a:moveTo>
                    <a:pt x="18" y="239"/>
                  </a:moveTo>
                  <a:lnTo>
                    <a:pt x="18" y="257"/>
                  </a:lnTo>
                  <a:lnTo>
                    <a:pt x="36" y="257"/>
                  </a:lnTo>
                  <a:lnTo>
                    <a:pt x="36" y="239"/>
                  </a:lnTo>
                  <a:lnTo>
                    <a:pt x="18" y="239"/>
                  </a:lnTo>
                  <a:close/>
                  <a:moveTo>
                    <a:pt x="144" y="0"/>
                  </a:moveTo>
                  <a:lnTo>
                    <a:pt x="108" y="0"/>
                  </a:lnTo>
                  <a:lnTo>
                    <a:pt x="108" y="17"/>
                  </a:lnTo>
                  <a:lnTo>
                    <a:pt x="144" y="17"/>
                  </a:lnTo>
                  <a:lnTo>
                    <a:pt x="144" y="0"/>
                  </a:lnTo>
                  <a:close/>
                  <a:moveTo>
                    <a:pt x="311" y="181"/>
                  </a:moveTo>
                  <a:lnTo>
                    <a:pt x="311" y="169"/>
                  </a:lnTo>
                  <a:lnTo>
                    <a:pt x="293" y="169"/>
                  </a:lnTo>
                  <a:lnTo>
                    <a:pt x="293" y="181"/>
                  </a:lnTo>
                  <a:lnTo>
                    <a:pt x="311" y="181"/>
                  </a:lnTo>
                  <a:close/>
                  <a:moveTo>
                    <a:pt x="215" y="204"/>
                  </a:moveTo>
                  <a:lnTo>
                    <a:pt x="215" y="146"/>
                  </a:lnTo>
                  <a:lnTo>
                    <a:pt x="257" y="146"/>
                  </a:lnTo>
                  <a:lnTo>
                    <a:pt x="257" y="204"/>
                  </a:lnTo>
                  <a:lnTo>
                    <a:pt x="275" y="204"/>
                  </a:lnTo>
                  <a:lnTo>
                    <a:pt x="275" y="169"/>
                  </a:lnTo>
                  <a:lnTo>
                    <a:pt x="293" y="169"/>
                  </a:lnTo>
                  <a:lnTo>
                    <a:pt x="293" y="151"/>
                  </a:lnTo>
                  <a:lnTo>
                    <a:pt x="275" y="151"/>
                  </a:lnTo>
                  <a:lnTo>
                    <a:pt x="275" y="128"/>
                  </a:lnTo>
                  <a:lnTo>
                    <a:pt x="257" y="128"/>
                  </a:lnTo>
                  <a:lnTo>
                    <a:pt x="215" y="128"/>
                  </a:lnTo>
                  <a:lnTo>
                    <a:pt x="197" y="128"/>
                  </a:lnTo>
                  <a:lnTo>
                    <a:pt x="197" y="204"/>
                  </a:lnTo>
                  <a:lnTo>
                    <a:pt x="215" y="204"/>
                  </a:lnTo>
                  <a:close/>
                  <a:moveTo>
                    <a:pt x="66" y="204"/>
                  </a:moveTo>
                  <a:lnTo>
                    <a:pt x="66" y="186"/>
                  </a:lnTo>
                  <a:lnTo>
                    <a:pt x="18" y="186"/>
                  </a:lnTo>
                  <a:lnTo>
                    <a:pt x="0" y="186"/>
                  </a:lnTo>
                  <a:lnTo>
                    <a:pt x="0" y="204"/>
                  </a:lnTo>
                  <a:lnTo>
                    <a:pt x="0" y="239"/>
                  </a:lnTo>
                  <a:lnTo>
                    <a:pt x="18" y="239"/>
                  </a:lnTo>
                  <a:lnTo>
                    <a:pt x="18" y="204"/>
                  </a:lnTo>
                  <a:lnTo>
                    <a:pt x="66" y="204"/>
                  </a:lnTo>
                  <a:close/>
                  <a:moveTo>
                    <a:pt x="36" y="257"/>
                  </a:moveTo>
                  <a:lnTo>
                    <a:pt x="36" y="315"/>
                  </a:lnTo>
                  <a:lnTo>
                    <a:pt x="54" y="315"/>
                  </a:lnTo>
                  <a:lnTo>
                    <a:pt x="54" y="257"/>
                  </a:lnTo>
                  <a:lnTo>
                    <a:pt x="36" y="257"/>
                  </a:lnTo>
                  <a:close/>
                  <a:moveTo>
                    <a:pt x="293" y="385"/>
                  </a:moveTo>
                  <a:lnTo>
                    <a:pt x="311" y="385"/>
                  </a:lnTo>
                  <a:lnTo>
                    <a:pt x="311" y="327"/>
                  </a:lnTo>
                  <a:lnTo>
                    <a:pt x="293" y="327"/>
                  </a:lnTo>
                  <a:lnTo>
                    <a:pt x="293" y="385"/>
                  </a:lnTo>
                  <a:close/>
                  <a:moveTo>
                    <a:pt x="311" y="181"/>
                  </a:moveTo>
                  <a:lnTo>
                    <a:pt x="311" y="327"/>
                  </a:lnTo>
                  <a:lnTo>
                    <a:pt x="329" y="327"/>
                  </a:lnTo>
                  <a:lnTo>
                    <a:pt x="329" y="181"/>
                  </a:lnTo>
                  <a:lnTo>
                    <a:pt x="311" y="181"/>
                  </a:lnTo>
                  <a:close/>
                  <a:moveTo>
                    <a:pt x="275" y="426"/>
                  </a:moveTo>
                  <a:lnTo>
                    <a:pt x="108" y="426"/>
                  </a:lnTo>
                  <a:lnTo>
                    <a:pt x="108" y="385"/>
                  </a:lnTo>
                  <a:lnTo>
                    <a:pt x="90" y="385"/>
                  </a:lnTo>
                  <a:lnTo>
                    <a:pt x="90" y="426"/>
                  </a:lnTo>
                  <a:lnTo>
                    <a:pt x="90" y="443"/>
                  </a:lnTo>
                  <a:lnTo>
                    <a:pt x="108" y="443"/>
                  </a:lnTo>
                  <a:lnTo>
                    <a:pt x="275" y="443"/>
                  </a:lnTo>
                  <a:lnTo>
                    <a:pt x="293" y="443"/>
                  </a:lnTo>
                  <a:lnTo>
                    <a:pt x="293" y="426"/>
                  </a:lnTo>
                  <a:lnTo>
                    <a:pt x="293" y="385"/>
                  </a:lnTo>
                  <a:lnTo>
                    <a:pt x="275" y="385"/>
                  </a:lnTo>
                  <a:lnTo>
                    <a:pt x="275" y="426"/>
                  </a:lnTo>
                  <a:close/>
                  <a:moveTo>
                    <a:pt x="72" y="350"/>
                  </a:moveTo>
                  <a:lnTo>
                    <a:pt x="72" y="385"/>
                  </a:lnTo>
                  <a:lnTo>
                    <a:pt x="90" y="385"/>
                  </a:lnTo>
                  <a:lnTo>
                    <a:pt x="90" y="350"/>
                  </a:lnTo>
                  <a:lnTo>
                    <a:pt x="72" y="350"/>
                  </a:lnTo>
                  <a:close/>
                  <a:moveTo>
                    <a:pt x="54" y="315"/>
                  </a:moveTo>
                  <a:lnTo>
                    <a:pt x="54" y="350"/>
                  </a:lnTo>
                  <a:lnTo>
                    <a:pt x="72" y="350"/>
                  </a:lnTo>
                  <a:lnTo>
                    <a:pt x="72" y="315"/>
                  </a:lnTo>
                  <a:lnTo>
                    <a:pt x="54" y="3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3" name="Content Placeholder 11" descr="OC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6472" y="1"/>
            <a:ext cx="997527" cy="990600"/>
          </a:xfrm>
          <a:prstGeom prst="rect">
            <a:avLst/>
          </a:prstGeom>
        </p:spPr>
      </p:pic>
      <p:sp>
        <p:nvSpPr>
          <p:cNvPr id="9" name="Text Placeholder 8"/>
          <p:cNvSpPr txBox="1">
            <a:spLocks noGrp="1"/>
          </p:cNvSpPr>
          <p:nvPr>
            <p:ph type="body" sz="quarter" idx="10"/>
          </p:nvPr>
        </p:nvSpPr>
        <p:spPr>
          <a:xfrm>
            <a:off x="304800" y="1524000"/>
            <a:ext cx="88392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334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Looking Out for Intersections</a:t>
            </a:r>
            <a:endParaRPr lang="en-US" sz="4400" b="1" dirty="0"/>
          </a:p>
        </p:txBody>
      </p:sp>
      <p:sp>
        <p:nvSpPr>
          <p:cNvPr id="11" name="Rectangle 10"/>
          <p:cNvSpPr/>
          <p:nvPr/>
        </p:nvSpPr>
        <p:spPr>
          <a:xfrm>
            <a:off x="381000" y="16764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57200" y="1447800"/>
            <a:ext cx="81534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CIA Planning</a:t>
            </a:r>
          </a:p>
          <a:p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4075" lvl="1" indent="-457200">
              <a:buFont typeface="Arial" pitchFamily="34" charset="0"/>
              <a:buChar char="•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Conceptual Based</a:t>
            </a:r>
          </a:p>
          <a:p>
            <a:pPr marL="854075" lvl="1" indent="-457200">
              <a:buFont typeface="Arial" pitchFamily="34" charset="0"/>
              <a:buChar char="•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Formulate Big Ideas around the Science and Social Studies Essential Standards</a:t>
            </a:r>
          </a:p>
          <a:p>
            <a:pPr marL="854075" lvl="1" indent="-457200">
              <a:buFont typeface="Arial" pitchFamily="34" charset="0"/>
              <a:buChar char="•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Integrate ELA Standards with intent</a:t>
            </a:r>
          </a:p>
          <a:p>
            <a:pPr marL="854075" lvl="1" indent="-457200">
              <a:buFont typeface="Arial" pitchFamily="34" charset="0"/>
              <a:buChar char="•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Take advantage of existing opportunities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381000" y="0"/>
          <a:ext cx="9829800" cy="7772400"/>
        </p:xfrm>
        <a:graphic>
          <a:graphicData uri="http://schemas.openxmlformats.org/presentationml/2006/ole">
            <p:oleObj spid="_x0000_s1026" name="PDF Document" r:id="rId3" imgW="6035052" imgH="4662857" progId="">
              <p:embed/>
            </p:oleObj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838200"/>
            <a:ext cx="6629400" cy="68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Content Placeholder 11" descr="OCS logo.jpg"/>
          <p:cNvPicPr>
            <a:picLocks noGrp="1" noChangeAspect="1"/>
          </p:cNvPicPr>
          <p:nvPr>
            <p:ph sz="quarter" idx="11"/>
          </p:nvPr>
        </p:nvPicPr>
        <p:blipFill>
          <a:blip r:embed="rId4" cstate="print"/>
          <a:stretch>
            <a:fillRect/>
          </a:stretch>
        </p:blipFill>
        <p:spPr>
          <a:xfrm>
            <a:off x="8229600" y="1"/>
            <a:ext cx="914399" cy="9080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14400" y="4800600"/>
            <a:ext cx="206375" cy="238125"/>
            <a:chOff x="5700" y="13590"/>
            <a:chExt cx="248" cy="334"/>
          </a:xfrm>
        </p:grpSpPr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718" y="13607"/>
              <a:ext cx="221" cy="308"/>
            </a:xfrm>
            <a:custGeom>
              <a:avLst/>
              <a:gdLst/>
              <a:ahLst/>
              <a:cxnLst>
                <a:cxn ang="0">
                  <a:pos x="275" y="164"/>
                </a:cxn>
                <a:cxn ang="0">
                  <a:pos x="275" y="152"/>
                </a:cxn>
                <a:cxn ang="0">
                  <a:pos x="257" y="152"/>
                </a:cxn>
                <a:cxn ang="0">
                  <a:pos x="257" y="187"/>
                </a:cxn>
                <a:cxn ang="0">
                  <a:pos x="239" y="187"/>
                </a:cxn>
                <a:cxn ang="0">
                  <a:pos x="239" y="129"/>
                </a:cxn>
                <a:cxn ang="0">
                  <a:pos x="197" y="129"/>
                </a:cxn>
                <a:cxn ang="0">
                  <a:pos x="197" y="187"/>
                </a:cxn>
                <a:cxn ang="0">
                  <a:pos x="179" y="187"/>
                </a:cxn>
                <a:cxn ang="0">
                  <a:pos x="179" y="111"/>
                </a:cxn>
                <a:cxn ang="0">
                  <a:pos x="144" y="111"/>
                </a:cxn>
                <a:cxn ang="0">
                  <a:pos x="144" y="187"/>
                </a:cxn>
                <a:cxn ang="0">
                  <a:pos x="126" y="187"/>
                </a:cxn>
                <a:cxn ang="0">
                  <a:pos x="126" y="0"/>
                </a:cxn>
                <a:cxn ang="0">
                  <a:pos x="90" y="0"/>
                </a:cxn>
                <a:cxn ang="0">
                  <a:pos x="90" y="263"/>
                </a:cxn>
                <a:cxn ang="0">
                  <a:pos x="72" y="263"/>
                </a:cxn>
                <a:cxn ang="0">
                  <a:pos x="72" y="204"/>
                </a:cxn>
                <a:cxn ang="0">
                  <a:pos x="48" y="204"/>
                </a:cxn>
                <a:cxn ang="0">
                  <a:pos x="48" y="187"/>
                </a:cxn>
                <a:cxn ang="0">
                  <a:pos x="0" y="187"/>
                </a:cxn>
                <a:cxn ang="0">
                  <a:pos x="0" y="222"/>
                </a:cxn>
                <a:cxn ang="0">
                  <a:pos x="18" y="222"/>
                </a:cxn>
                <a:cxn ang="0">
                  <a:pos x="18" y="240"/>
                </a:cxn>
                <a:cxn ang="0">
                  <a:pos x="36" y="240"/>
                </a:cxn>
                <a:cxn ang="0">
                  <a:pos x="36" y="298"/>
                </a:cxn>
                <a:cxn ang="0">
                  <a:pos x="54" y="298"/>
                </a:cxn>
                <a:cxn ang="0">
                  <a:pos x="54" y="333"/>
                </a:cxn>
                <a:cxn ang="0">
                  <a:pos x="72" y="333"/>
                </a:cxn>
                <a:cxn ang="0">
                  <a:pos x="72" y="368"/>
                </a:cxn>
                <a:cxn ang="0">
                  <a:pos x="90" y="368"/>
                </a:cxn>
                <a:cxn ang="0">
                  <a:pos x="90" y="409"/>
                </a:cxn>
                <a:cxn ang="0">
                  <a:pos x="257" y="409"/>
                </a:cxn>
                <a:cxn ang="0">
                  <a:pos x="257" y="368"/>
                </a:cxn>
                <a:cxn ang="0">
                  <a:pos x="275" y="368"/>
                </a:cxn>
                <a:cxn ang="0">
                  <a:pos x="275" y="310"/>
                </a:cxn>
                <a:cxn ang="0">
                  <a:pos x="293" y="310"/>
                </a:cxn>
                <a:cxn ang="0">
                  <a:pos x="293" y="164"/>
                </a:cxn>
                <a:cxn ang="0">
                  <a:pos x="275" y="164"/>
                </a:cxn>
              </a:cxnLst>
              <a:rect l="0" t="0" r="r" b="b"/>
              <a:pathLst>
                <a:path w="293" h="409">
                  <a:moveTo>
                    <a:pt x="275" y="164"/>
                  </a:moveTo>
                  <a:lnTo>
                    <a:pt x="275" y="152"/>
                  </a:lnTo>
                  <a:lnTo>
                    <a:pt x="257" y="152"/>
                  </a:lnTo>
                  <a:lnTo>
                    <a:pt x="257" y="187"/>
                  </a:lnTo>
                  <a:lnTo>
                    <a:pt x="239" y="187"/>
                  </a:lnTo>
                  <a:lnTo>
                    <a:pt x="239" y="129"/>
                  </a:lnTo>
                  <a:lnTo>
                    <a:pt x="197" y="129"/>
                  </a:lnTo>
                  <a:lnTo>
                    <a:pt x="197" y="187"/>
                  </a:lnTo>
                  <a:lnTo>
                    <a:pt x="179" y="187"/>
                  </a:lnTo>
                  <a:lnTo>
                    <a:pt x="179" y="111"/>
                  </a:lnTo>
                  <a:lnTo>
                    <a:pt x="144" y="111"/>
                  </a:lnTo>
                  <a:lnTo>
                    <a:pt x="144" y="187"/>
                  </a:lnTo>
                  <a:lnTo>
                    <a:pt x="126" y="187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90" y="263"/>
                  </a:lnTo>
                  <a:lnTo>
                    <a:pt x="72" y="263"/>
                  </a:lnTo>
                  <a:lnTo>
                    <a:pt x="72" y="204"/>
                  </a:lnTo>
                  <a:lnTo>
                    <a:pt x="48" y="204"/>
                  </a:lnTo>
                  <a:lnTo>
                    <a:pt x="48" y="187"/>
                  </a:lnTo>
                  <a:lnTo>
                    <a:pt x="0" y="187"/>
                  </a:lnTo>
                  <a:lnTo>
                    <a:pt x="0" y="222"/>
                  </a:lnTo>
                  <a:lnTo>
                    <a:pt x="18" y="222"/>
                  </a:lnTo>
                  <a:lnTo>
                    <a:pt x="18" y="240"/>
                  </a:lnTo>
                  <a:lnTo>
                    <a:pt x="36" y="240"/>
                  </a:lnTo>
                  <a:lnTo>
                    <a:pt x="36" y="298"/>
                  </a:lnTo>
                  <a:lnTo>
                    <a:pt x="54" y="298"/>
                  </a:lnTo>
                  <a:lnTo>
                    <a:pt x="54" y="333"/>
                  </a:lnTo>
                  <a:lnTo>
                    <a:pt x="72" y="333"/>
                  </a:lnTo>
                  <a:lnTo>
                    <a:pt x="72" y="368"/>
                  </a:lnTo>
                  <a:lnTo>
                    <a:pt x="90" y="368"/>
                  </a:lnTo>
                  <a:lnTo>
                    <a:pt x="90" y="409"/>
                  </a:lnTo>
                  <a:lnTo>
                    <a:pt x="257" y="409"/>
                  </a:lnTo>
                  <a:lnTo>
                    <a:pt x="257" y="368"/>
                  </a:lnTo>
                  <a:lnTo>
                    <a:pt x="275" y="368"/>
                  </a:lnTo>
                  <a:lnTo>
                    <a:pt x="275" y="310"/>
                  </a:lnTo>
                  <a:lnTo>
                    <a:pt x="293" y="310"/>
                  </a:lnTo>
                  <a:lnTo>
                    <a:pt x="293" y="164"/>
                  </a:lnTo>
                  <a:lnTo>
                    <a:pt x="275" y="1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5700" y="13590"/>
              <a:ext cx="248" cy="334"/>
            </a:xfrm>
            <a:custGeom>
              <a:avLst/>
              <a:gdLst/>
              <a:ahLst/>
              <a:cxnLst>
                <a:cxn ang="0">
                  <a:pos x="162" y="128"/>
                </a:cxn>
                <a:cxn ang="0">
                  <a:pos x="197" y="111"/>
                </a:cxn>
                <a:cxn ang="0">
                  <a:pos x="162" y="17"/>
                </a:cxn>
                <a:cxn ang="0">
                  <a:pos x="144" y="204"/>
                </a:cxn>
                <a:cxn ang="0">
                  <a:pos x="90" y="221"/>
                </a:cxn>
                <a:cxn ang="0">
                  <a:pos x="108" y="280"/>
                </a:cxn>
                <a:cxn ang="0">
                  <a:pos x="90" y="17"/>
                </a:cxn>
                <a:cxn ang="0">
                  <a:pos x="66" y="204"/>
                </a:cxn>
                <a:cxn ang="0">
                  <a:pos x="90" y="221"/>
                </a:cxn>
                <a:cxn ang="0">
                  <a:pos x="18" y="257"/>
                </a:cxn>
                <a:cxn ang="0">
                  <a:pos x="36" y="239"/>
                </a:cxn>
                <a:cxn ang="0">
                  <a:pos x="144" y="0"/>
                </a:cxn>
                <a:cxn ang="0">
                  <a:pos x="108" y="17"/>
                </a:cxn>
                <a:cxn ang="0">
                  <a:pos x="144" y="0"/>
                </a:cxn>
                <a:cxn ang="0">
                  <a:pos x="311" y="169"/>
                </a:cxn>
                <a:cxn ang="0">
                  <a:pos x="293" y="181"/>
                </a:cxn>
                <a:cxn ang="0">
                  <a:pos x="215" y="204"/>
                </a:cxn>
                <a:cxn ang="0">
                  <a:pos x="257" y="146"/>
                </a:cxn>
                <a:cxn ang="0">
                  <a:pos x="275" y="204"/>
                </a:cxn>
                <a:cxn ang="0">
                  <a:pos x="293" y="169"/>
                </a:cxn>
                <a:cxn ang="0">
                  <a:pos x="275" y="151"/>
                </a:cxn>
                <a:cxn ang="0">
                  <a:pos x="257" y="128"/>
                </a:cxn>
                <a:cxn ang="0">
                  <a:pos x="215" y="128"/>
                </a:cxn>
                <a:cxn ang="0">
                  <a:pos x="197" y="204"/>
                </a:cxn>
                <a:cxn ang="0">
                  <a:pos x="66" y="204"/>
                </a:cxn>
                <a:cxn ang="0">
                  <a:pos x="18" y="186"/>
                </a:cxn>
                <a:cxn ang="0">
                  <a:pos x="0" y="204"/>
                </a:cxn>
                <a:cxn ang="0">
                  <a:pos x="18" y="239"/>
                </a:cxn>
                <a:cxn ang="0">
                  <a:pos x="66" y="204"/>
                </a:cxn>
                <a:cxn ang="0">
                  <a:pos x="36" y="315"/>
                </a:cxn>
                <a:cxn ang="0">
                  <a:pos x="54" y="257"/>
                </a:cxn>
                <a:cxn ang="0">
                  <a:pos x="293" y="385"/>
                </a:cxn>
                <a:cxn ang="0">
                  <a:pos x="311" y="327"/>
                </a:cxn>
                <a:cxn ang="0">
                  <a:pos x="293" y="385"/>
                </a:cxn>
                <a:cxn ang="0">
                  <a:pos x="311" y="327"/>
                </a:cxn>
                <a:cxn ang="0">
                  <a:pos x="329" y="181"/>
                </a:cxn>
                <a:cxn ang="0">
                  <a:pos x="275" y="426"/>
                </a:cxn>
                <a:cxn ang="0">
                  <a:pos x="108" y="385"/>
                </a:cxn>
                <a:cxn ang="0">
                  <a:pos x="90" y="426"/>
                </a:cxn>
                <a:cxn ang="0">
                  <a:pos x="108" y="443"/>
                </a:cxn>
                <a:cxn ang="0">
                  <a:pos x="293" y="443"/>
                </a:cxn>
                <a:cxn ang="0">
                  <a:pos x="293" y="385"/>
                </a:cxn>
                <a:cxn ang="0">
                  <a:pos x="275" y="426"/>
                </a:cxn>
                <a:cxn ang="0">
                  <a:pos x="72" y="385"/>
                </a:cxn>
                <a:cxn ang="0">
                  <a:pos x="90" y="350"/>
                </a:cxn>
                <a:cxn ang="0">
                  <a:pos x="54" y="315"/>
                </a:cxn>
                <a:cxn ang="0">
                  <a:pos x="72" y="350"/>
                </a:cxn>
                <a:cxn ang="0">
                  <a:pos x="54" y="315"/>
                </a:cxn>
              </a:cxnLst>
              <a:rect l="0" t="0" r="r" b="b"/>
              <a:pathLst>
                <a:path w="329" h="443">
                  <a:moveTo>
                    <a:pt x="162" y="204"/>
                  </a:moveTo>
                  <a:lnTo>
                    <a:pt x="162" y="128"/>
                  </a:lnTo>
                  <a:lnTo>
                    <a:pt x="197" y="128"/>
                  </a:lnTo>
                  <a:lnTo>
                    <a:pt x="197" y="111"/>
                  </a:lnTo>
                  <a:lnTo>
                    <a:pt x="162" y="111"/>
                  </a:lnTo>
                  <a:lnTo>
                    <a:pt x="162" y="17"/>
                  </a:lnTo>
                  <a:lnTo>
                    <a:pt x="144" y="17"/>
                  </a:lnTo>
                  <a:lnTo>
                    <a:pt x="144" y="204"/>
                  </a:lnTo>
                  <a:lnTo>
                    <a:pt x="162" y="204"/>
                  </a:lnTo>
                  <a:close/>
                  <a:moveTo>
                    <a:pt x="90" y="221"/>
                  </a:moveTo>
                  <a:lnTo>
                    <a:pt x="90" y="280"/>
                  </a:lnTo>
                  <a:lnTo>
                    <a:pt x="108" y="280"/>
                  </a:lnTo>
                  <a:lnTo>
                    <a:pt x="108" y="17"/>
                  </a:lnTo>
                  <a:lnTo>
                    <a:pt x="90" y="17"/>
                  </a:lnTo>
                  <a:lnTo>
                    <a:pt x="90" y="204"/>
                  </a:lnTo>
                  <a:lnTo>
                    <a:pt x="66" y="204"/>
                  </a:lnTo>
                  <a:lnTo>
                    <a:pt x="66" y="221"/>
                  </a:lnTo>
                  <a:lnTo>
                    <a:pt x="90" y="221"/>
                  </a:lnTo>
                  <a:close/>
                  <a:moveTo>
                    <a:pt x="18" y="239"/>
                  </a:moveTo>
                  <a:lnTo>
                    <a:pt x="18" y="257"/>
                  </a:lnTo>
                  <a:lnTo>
                    <a:pt x="36" y="257"/>
                  </a:lnTo>
                  <a:lnTo>
                    <a:pt x="36" y="239"/>
                  </a:lnTo>
                  <a:lnTo>
                    <a:pt x="18" y="239"/>
                  </a:lnTo>
                  <a:close/>
                  <a:moveTo>
                    <a:pt x="144" y="0"/>
                  </a:moveTo>
                  <a:lnTo>
                    <a:pt x="108" y="0"/>
                  </a:lnTo>
                  <a:lnTo>
                    <a:pt x="108" y="17"/>
                  </a:lnTo>
                  <a:lnTo>
                    <a:pt x="144" y="17"/>
                  </a:lnTo>
                  <a:lnTo>
                    <a:pt x="144" y="0"/>
                  </a:lnTo>
                  <a:close/>
                  <a:moveTo>
                    <a:pt x="311" y="181"/>
                  </a:moveTo>
                  <a:lnTo>
                    <a:pt x="311" y="169"/>
                  </a:lnTo>
                  <a:lnTo>
                    <a:pt x="293" y="169"/>
                  </a:lnTo>
                  <a:lnTo>
                    <a:pt x="293" y="181"/>
                  </a:lnTo>
                  <a:lnTo>
                    <a:pt x="311" y="181"/>
                  </a:lnTo>
                  <a:close/>
                  <a:moveTo>
                    <a:pt x="215" y="204"/>
                  </a:moveTo>
                  <a:lnTo>
                    <a:pt x="215" y="146"/>
                  </a:lnTo>
                  <a:lnTo>
                    <a:pt x="257" y="146"/>
                  </a:lnTo>
                  <a:lnTo>
                    <a:pt x="257" y="204"/>
                  </a:lnTo>
                  <a:lnTo>
                    <a:pt x="275" y="204"/>
                  </a:lnTo>
                  <a:lnTo>
                    <a:pt x="275" y="169"/>
                  </a:lnTo>
                  <a:lnTo>
                    <a:pt x="293" y="169"/>
                  </a:lnTo>
                  <a:lnTo>
                    <a:pt x="293" y="151"/>
                  </a:lnTo>
                  <a:lnTo>
                    <a:pt x="275" y="151"/>
                  </a:lnTo>
                  <a:lnTo>
                    <a:pt x="275" y="128"/>
                  </a:lnTo>
                  <a:lnTo>
                    <a:pt x="257" y="128"/>
                  </a:lnTo>
                  <a:lnTo>
                    <a:pt x="215" y="128"/>
                  </a:lnTo>
                  <a:lnTo>
                    <a:pt x="197" y="128"/>
                  </a:lnTo>
                  <a:lnTo>
                    <a:pt x="197" y="204"/>
                  </a:lnTo>
                  <a:lnTo>
                    <a:pt x="215" y="204"/>
                  </a:lnTo>
                  <a:close/>
                  <a:moveTo>
                    <a:pt x="66" y="204"/>
                  </a:moveTo>
                  <a:lnTo>
                    <a:pt x="66" y="186"/>
                  </a:lnTo>
                  <a:lnTo>
                    <a:pt x="18" y="186"/>
                  </a:lnTo>
                  <a:lnTo>
                    <a:pt x="0" y="186"/>
                  </a:lnTo>
                  <a:lnTo>
                    <a:pt x="0" y="204"/>
                  </a:lnTo>
                  <a:lnTo>
                    <a:pt x="0" y="239"/>
                  </a:lnTo>
                  <a:lnTo>
                    <a:pt x="18" y="239"/>
                  </a:lnTo>
                  <a:lnTo>
                    <a:pt x="18" y="204"/>
                  </a:lnTo>
                  <a:lnTo>
                    <a:pt x="66" y="204"/>
                  </a:lnTo>
                  <a:close/>
                  <a:moveTo>
                    <a:pt x="36" y="257"/>
                  </a:moveTo>
                  <a:lnTo>
                    <a:pt x="36" y="315"/>
                  </a:lnTo>
                  <a:lnTo>
                    <a:pt x="54" y="315"/>
                  </a:lnTo>
                  <a:lnTo>
                    <a:pt x="54" y="257"/>
                  </a:lnTo>
                  <a:lnTo>
                    <a:pt x="36" y="257"/>
                  </a:lnTo>
                  <a:close/>
                  <a:moveTo>
                    <a:pt x="293" y="385"/>
                  </a:moveTo>
                  <a:lnTo>
                    <a:pt x="311" y="385"/>
                  </a:lnTo>
                  <a:lnTo>
                    <a:pt x="311" y="327"/>
                  </a:lnTo>
                  <a:lnTo>
                    <a:pt x="293" y="327"/>
                  </a:lnTo>
                  <a:lnTo>
                    <a:pt x="293" y="385"/>
                  </a:lnTo>
                  <a:close/>
                  <a:moveTo>
                    <a:pt x="311" y="181"/>
                  </a:moveTo>
                  <a:lnTo>
                    <a:pt x="311" y="327"/>
                  </a:lnTo>
                  <a:lnTo>
                    <a:pt x="329" y="327"/>
                  </a:lnTo>
                  <a:lnTo>
                    <a:pt x="329" y="181"/>
                  </a:lnTo>
                  <a:lnTo>
                    <a:pt x="311" y="181"/>
                  </a:lnTo>
                  <a:close/>
                  <a:moveTo>
                    <a:pt x="275" y="426"/>
                  </a:moveTo>
                  <a:lnTo>
                    <a:pt x="108" y="426"/>
                  </a:lnTo>
                  <a:lnTo>
                    <a:pt x="108" y="385"/>
                  </a:lnTo>
                  <a:lnTo>
                    <a:pt x="90" y="385"/>
                  </a:lnTo>
                  <a:lnTo>
                    <a:pt x="90" y="426"/>
                  </a:lnTo>
                  <a:lnTo>
                    <a:pt x="90" y="443"/>
                  </a:lnTo>
                  <a:lnTo>
                    <a:pt x="108" y="443"/>
                  </a:lnTo>
                  <a:lnTo>
                    <a:pt x="275" y="443"/>
                  </a:lnTo>
                  <a:lnTo>
                    <a:pt x="293" y="443"/>
                  </a:lnTo>
                  <a:lnTo>
                    <a:pt x="293" y="426"/>
                  </a:lnTo>
                  <a:lnTo>
                    <a:pt x="293" y="385"/>
                  </a:lnTo>
                  <a:lnTo>
                    <a:pt x="275" y="385"/>
                  </a:lnTo>
                  <a:lnTo>
                    <a:pt x="275" y="426"/>
                  </a:lnTo>
                  <a:close/>
                  <a:moveTo>
                    <a:pt x="72" y="350"/>
                  </a:moveTo>
                  <a:lnTo>
                    <a:pt x="72" y="385"/>
                  </a:lnTo>
                  <a:lnTo>
                    <a:pt x="90" y="385"/>
                  </a:lnTo>
                  <a:lnTo>
                    <a:pt x="90" y="350"/>
                  </a:lnTo>
                  <a:lnTo>
                    <a:pt x="72" y="350"/>
                  </a:lnTo>
                  <a:close/>
                  <a:moveTo>
                    <a:pt x="54" y="315"/>
                  </a:moveTo>
                  <a:lnTo>
                    <a:pt x="54" y="350"/>
                  </a:lnTo>
                  <a:lnTo>
                    <a:pt x="72" y="350"/>
                  </a:lnTo>
                  <a:lnTo>
                    <a:pt x="72" y="315"/>
                  </a:lnTo>
                  <a:lnTo>
                    <a:pt x="54" y="3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3" name="Content Placeholder 11" descr="OC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6472" y="1"/>
            <a:ext cx="997527" cy="990600"/>
          </a:xfrm>
          <a:prstGeom prst="rect">
            <a:avLst/>
          </a:prstGeom>
        </p:spPr>
      </p:pic>
      <p:sp>
        <p:nvSpPr>
          <p:cNvPr id="9" name="Text Placeholder 8"/>
          <p:cNvSpPr txBox="1">
            <a:spLocks noGrp="1"/>
          </p:cNvSpPr>
          <p:nvPr>
            <p:ph type="body" sz="quarter" idx="10"/>
          </p:nvPr>
        </p:nvSpPr>
        <p:spPr>
          <a:xfrm>
            <a:off x="304800" y="1524000"/>
            <a:ext cx="88392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6764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Room Assignments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1"/>
          </p:nvPr>
        </p:nvGraphicFramePr>
        <p:xfrm>
          <a:off x="1600200" y="1524000"/>
          <a:ext cx="5562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Subject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K-5</a:t>
                      </a:r>
                      <a:r>
                        <a:rPr lang="en-US" baseline="0" dirty="0" smtClean="0"/>
                        <a:t> English Language 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6-8 and 9-12 English</a:t>
                      </a:r>
                      <a:r>
                        <a:rPr lang="en-US" baseline="0" dirty="0" smtClean="0"/>
                        <a:t> Language 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K-12 Social 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K-8 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9-12 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K-5 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6-12 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K-12 Fine</a:t>
                      </a:r>
                      <a:r>
                        <a:rPr lang="en-US" baseline="0" dirty="0" smtClean="0"/>
                        <a:t> 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K-12 Health/PE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14400" y="4800600"/>
            <a:ext cx="206375" cy="238125"/>
            <a:chOff x="5700" y="13590"/>
            <a:chExt cx="248" cy="334"/>
          </a:xfrm>
        </p:grpSpPr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718" y="13607"/>
              <a:ext cx="221" cy="308"/>
            </a:xfrm>
            <a:custGeom>
              <a:avLst/>
              <a:gdLst/>
              <a:ahLst/>
              <a:cxnLst>
                <a:cxn ang="0">
                  <a:pos x="275" y="164"/>
                </a:cxn>
                <a:cxn ang="0">
                  <a:pos x="275" y="152"/>
                </a:cxn>
                <a:cxn ang="0">
                  <a:pos x="257" y="152"/>
                </a:cxn>
                <a:cxn ang="0">
                  <a:pos x="257" y="187"/>
                </a:cxn>
                <a:cxn ang="0">
                  <a:pos x="239" y="187"/>
                </a:cxn>
                <a:cxn ang="0">
                  <a:pos x="239" y="129"/>
                </a:cxn>
                <a:cxn ang="0">
                  <a:pos x="197" y="129"/>
                </a:cxn>
                <a:cxn ang="0">
                  <a:pos x="197" y="187"/>
                </a:cxn>
                <a:cxn ang="0">
                  <a:pos x="179" y="187"/>
                </a:cxn>
                <a:cxn ang="0">
                  <a:pos x="179" y="111"/>
                </a:cxn>
                <a:cxn ang="0">
                  <a:pos x="144" y="111"/>
                </a:cxn>
                <a:cxn ang="0">
                  <a:pos x="144" y="187"/>
                </a:cxn>
                <a:cxn ang="0">
                  <a:pos x="126" y="187"/>
                </a:cxn>
                <a:cxn ang="0">
                  <a:pos x="126" y="0"/>
                </a:cxn>
                <a:cxn ang="0">
                  <a:pos x="90" y="0"/>
                </a:cxn>
                <a:cxn ang="0">
                  <a:pos x="90" y="263"/>
                </a:cxn>
                <a:cxn ang="0">
                  <a:pos x="72" y="263"/>
                </a:cxn>
                <a:cxn ang="0">
                  <a:pos x="72" y="204"/>
                </a:cxn>
                <a:cxn ang="0">
                  <a:pos x="48" y="204"/>
                </a:cxn>
                <a:cxn ang="0">
                  <a:pos x="48" y="187"/>
                </a:cxn>
                <a:cxn ang="0">
                  <a:pos x="0" y="187"/>
                </a:cxn>
                <a:cxn ang="0">
                  <a:pos x="0" y="222"/>
                </a:cxn>
                <a:cxn ang="0">
                  <a:pos x="18" y="222"/>
                </a:cxn>
                <a:cxn ang="0">
                  <a:pos x="18" y="240"/>
                </a:cxn>
                <a:cxn ang="0">
                  <a:pos x="36" y="240"/>
                </a:cxn>
                <a:cxn ang="0">
                  <a:pos x="36" y="298"/>
                </a:cxn>
                <a:cxn ang="0">
                  <a:pos x="54" y="298"/>
                </a:cxn>
                <a:cxn ang="0">
                  <a:pos x="54" y="333"/>
                </a:cxn>
                <a:cxn ang="0">
                  <a:pos x="72" y="333"/>
                </a:cxn>
                <a:cxn ang="0">
                  <a:pos x="72" y="368"/>
                </a:cxn>
                <a:cxn ang="0">
                  <a:pos x="90" y="368"/>
                </a:cxn>
                <a:cxn ang="0">
                  <a:pos x="90" y="409"/>
                </a:cxn>
                <a:cxn ang="0">
                  <a:pos x="257" y="409"/>
                </a:cxn>
                <a:cxn ang="0">
                  <a:pos x="257" y="368"/>
                </a:cxn>
                <a:cxn ang="0">
                  <a:pos x="275" y="368"/>
                </a:cxn>
                <a:cxn ang="0">
                  <a:pos x="275" y="310"/>
                </a:cxn>
                <a:cxn ang="0">
                  <a:pos x="293" y="310"/>
                </a:cxn>
                <a:cxn ang="0">
                  <a:pos x="293" y="164"/>
                </a:cxn>
                <a:cxn ang="0">
                  <a:pos x="275" y="164"/>
                </a:cxn>
              </a:cxnLst>
              <a:rect l="0" t="0" r="r" b="b"/>
              <a:pathLst>
                <a:path w="293" h="409">
                  <a:moveTo>
                    <a:pt x="275" y="164"/>
                  </a:moveTo>
                  <a:lnTo>
                    <a:pt x="275" y="152"/>
                  </a:lnTo>
                  <a:lnTo>
                    <a:pt x="257" y="152"/>
                  </a:lnTo>
                  <a:lnTo>
                    <a:pt x="257" y="187"/>
                  </a:lnTo>
                  <a:lnTo>
                    <a:pt x="239" y="187"/>
                  </a:lnTo>
                  <a:lnTo>
                    <a:pt x="239" y="129"/>
                  </a:lnTo>
                  <a:lnTo>
                    <a:pt x="197" y="129"/>
                  </a:lnTo>
                  <a:lnTo>
                    <a:pt x="197" y="187"/>
                  </a:lnTo>
                  <a:lnTo>
                    <a:pt x="179" y="187"/>
                  </a:lnTo>
                  <a:lnTo>
                    <a:pt x="179" y="111"/>
                  </a:lnTo>
                  <a:lnTo>
                    <a:pt x="144" y="111"/>
                  </a:lnTo>
                  <a:lnTo>
                    <a:pt x="144" y="187"/>
                  </a:lnTo>
                  <a:lnTo>
                    <a:pt x="126" y="187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90" y="263"/>
                  </a:lnTo>
                  <a:lnTo>
                    <a:pt x="72" y="263"/>
                  </a:lnTo>
                  <a:lnTo>
                    <a:pt x="72" y="204"/>
                  </a:lnTo>
                  <a:lnTo>
                    <a:pt x="48" y="204"/>
                  </a:lnTo>
                  <a:lnTo>
                    <a:pt x="48" y="187"/>
                  </a:lnTo>
                  <a:lnTo>
                    <a:pt x="0" y="187"/>
                  </a:lnTo>
                  <a:lnTo>
                    <a:pt x="0" y="222"/>
                  </a:lnTo>
                  <a:lnTo>
                    <a:pt x="18" y="222"/>
                  </a:lnTo>
                  <a:lnTo>
                    <a:pt x="18" y="240"/>
                  </a:lnTo>
                  <a:lnTo>
                    <a:pt x="36" y="240"/>
                  </a:lnTo>
                  <a:lnTo>
                    <a:pt x="36" y="298"/>
                  </a:lnTo>
                  <a:lnTo>
                    <a:pt x="54" y="298"/>
                  </a:lnTo>
                  <a:lnTo>
                    <a:pt x="54" y="333"/>
                  </a:lnTo>
                  <a:lnTo>
                    <a:pt x="72" y="333"/>
                  </a:lnTo>
                  <a:lnTo>
                    <a:pt x="72" y="368"/>
                  </a:lnTo>
                  <a:lnTo>
                    <a:pt x="90" y="368"/>
                  </a:lnTo>
                  <a:lnTo>
                    <a:pt x="90" y="409"/>
                  </a:lnTo>
                  <a:lnTo>
                    <a:pt x="257" y="409"/>
                  </a:lnTo>
                  <a:lnTo>
                    <a:pt x="257" y="368"/>
                  </a:lnTo>
                  <a:lnTo>
                    <a:pt x="275" y="368"/>
                  </a:lnTo>
                  <a:lnTo>
                    <a:pt x="275" y="310"/>
                  </a:lnTo>
                  <a:lnTo>
                    <a:pt x="293" y="310"/>
                  </a:lnTo>
                  <a:lnTo>
                    <a:pt x="293" y="164"/>
                  </a:lnTo>
                  <a:lnTo>
                    <a:pt x="275" y="1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5700" y="13590"/>
              <a:ext cx="248" cy="334"/>
            </a:xfrm>
            <a:custGeom>
              <a:avLst/>
              <a:gdLst/>
              <a:ahLst/>
              <a:cxnLst>
                <a:cxn ang="0">
                  <a:pos x="162" y="128"/>
                </a:cxn>
                <a:cxn ang="0">
                  <a:pos x="197" y="111"/>
                </a:cxn>
                <a:cxn ang="0">
                  <a:pos x="162" y="17"/>
                </a:cxn>
                <a:cxn ang="0">
                  <a:pos x="144" y="204"/>
                </a:cxn>
                <a:cxn ang="0">
                  <a:pos x="90" y="221"/>
                </a:cxn>
                <a:cxn ang="0">
                  <a:pos x="108" y="280"/>
                </a:cxn>
                <a:cxn ang="0">
                  <a:pos x="90" y="17"/>
                </a:cxn>
                <a:cxn ang="0">
                  <a:pos x="66" y="204"/>
                </a:cxn>
                <a:cxn ang="0">
                  <a:pos x="90" y="221"/>
                </a:cxn>
                <a:cxn ang="0">
                  <a:pos x="18" y="257"/>
                </a:cxn>
                <a:cxn ang="0">
                  <a:pos x="36" y="239"/>
                </a:cxn>
                <a:cxn ang="0">
                  <a:pos x="144" y="0"/>
                </a:cxn>
                <a:cxn ang="0">
                  <a:pos x="108" y="17"/>
                </a:cxn>
                <a:cxn ang="0">
                  <a:pos x="144" y="0"/>
                </a:cxn>
                <a:cxn ang="0">
                  <a:pos x="311" y="169"/>
                </a:cxn>
                <a:cxn ang="0">
                  <a:pos x="293" y="181"/>
                </a:cxn>
                <a:cxn ang="0">
                  <a:pos x="215" y="204"/>
                </a:cxn>
                <a:cxn ang="0">
                  <a:pos x="257" y="146"/>
                </a:cxn>
                <a:cxn ang="0">
                  <a:pos x="275" y="204"/>
                </a:cxn>
                <a:cxn ang="0">
                  <a:pos x="293" y="169"/>
                </a:cxn>
                <a:cxn ang="0">
                  <a:pos x="275" y="151"/>
                </a:cxn>
                <a:cxn ang="0">
                  <a:pos x="257" y="128"/>
                </a:cxn>
                <a:cxn ang="0">
                  <a:pos x="215" y="128"/>
                </a:cxn>
                <a:cxn ang="0">
                  <a:pos x="197" y="204"/>
                </a:cxn>
                <a:cxn ang="0">
                  <a:pos x="66" y="204"/>
                </a:cxn>
                <a:cxn ang="0">
                  <a:pos x="18" y="186"/>
                </a:cxn>
                <a:cxn ang="0">
                  <a:pos x="0" y="204"/>
                </a:cxn>
                <a:cxn ang="0">
                  <a:pos x="18" y="239"/>
                </a:cxn>
                <a:cxn ang="0">
                  <a:pos x="66" y="204"/>
                </a:cxn>
                <a:cxn ang="0">
                  <a:pos x="36" y="315"/>
                </a:cxn>
                <a:cxn ang="0">
                  <a:pos x="54" y="257"/>
                </a:cxn>
                <a:cxn ang="0">
                  <a:pos x="293" y="385"/>
                </a:cxn>
                <a:cxn ang="0">
                  <a:pos x="311" y="327"/>
                </a:cxn>
                <a:cxn ang="0">
                  <a:pos x="293" y="385"/>
                </a:cxn>
                <a:cxn ang="0">
                  <a:pos x="311" y="327"/>
                </a:cxn>
                <a:cxn ang="0">
                  <a:pos x="329" y="181"/>
                </a:cxn>
                <a:cxn ang="0">
                  <a:pos x="275" y="426"/>
                </a:cxn>
                <a:cxn ang="0">
                  <a:pos x="108" y="385"/>
                </a:cxn>
                <a:cxn ang="0">
                  <a:pos x="90" y="426"/>
                </a:cxn>
                <a:cxn ang="0">
                  <a:pos x="108" y="443"/>
                </a:cxn>
                <a:cxn ang="0">
                  <a:pos x="293" y="443"/>
                </a:cxn>
                <a:cxn ang="0">
                  <a:pos x="293" y="385"/>
                </a:cxn>
                <a:cxn ang="0">
                  <a:pos x="275" y="426"/>
                </a:cxn>
                <a:cxn ang="0">
                  <a:pos x="72" y="385"/>
                </a:cxn>
                <a:cxn ang="0">
                  <a:pos x="90" y="350"/>
                </a:cxn>
                <a:cxn ang="0">
                  <a:pos x="54" y="315"/>
                </a:cxn>
                <a:cxn ang="0">
                  <a:pos x="72" y="350"/>
                </a:cxn>
                <a:cxn ang="0">
                  <a:pos x="54" y="315"/>
                </a:cxn>
              </a:cxnLst>
              <a:rect l="0" t="0" r="r" b="b"/>
              <a:pathLst>
                <a:path w="329" h="443">
                  <a:moveTo>
                    <a:pt x="162" y="204"/>
                  </a:moveTo>
                  <a:lnTo>
                    <a:pt x="162" y="128"/>
                  </a:lnTo>
                  <a:lnTo>
                    <a:pt x="197" y="128"/>
                  </a:lnTo>
                  <a:lnTo>
                    <a:pt x="197" y="111"/>
                  </a:lnTo>
                  <a:lnTo>
                    <a:pt x="162" y="111"/>
                  </a:lnTo>
                  <a:lnTo>
                    <a:pt x="162" y="17"/>
                  </a:lnTo>
                  <a:lnTo>
                    <a:pt x="144" y="17"/>
                  </a:lnTo>
                  <a:lnTo>
                    <a:pt x="144" y="204"/>
                  </a:lnTo>
                  <a:lnTo>
                    <a:pt x="162" y="204"/>
                  </a:lnTo>
                  <a:close/>
                  <a:moveTo>
                    <a:pt x="90" y="221"/>
                  </a:moveTo>
                  <a:lnTo>
                    <a:pt x="90" y="280"/>
                  </a:lnTo>
                  <a:lnTo>
                    <a:pt x="108" y="280"/>
                  </a:lnTo>
                  <a:lnTo>
                    <a:pt x="108" y="17"/>
                  </a:lnTo>
                  <a:lnTo>
                    <a:pt x="90" y="17"/>
                  </a:lnTo>
                  <a:lnTo>
                    <a:pt x="90" y="204"/>
                  </a:lnTo>
                  <a:lnTo>
                    <a:pt x="66" y="204"/>
                  </a:lnTo>
                  <a:lnTo>
                    <a:pt x="66" y="221"/>
                  </a:lnTo>
                  <a:lnTo>
                    <a:pt x="90" y="221"/>
                  </a:lnTo>
                  <a:close/>
                  <a:moveTo>
                    <a:pt x="18" y="239"/>
                  </a:moveTo>
                  <a:lnTo>
                    <a:pt x="18" y="257"/>
                  </a:lnTo>
                  <a:lnTo>
                    <a:pt x="36" y="257"/>
                  </a:lnTo>
                  <a:lnTo>
                    <a:pt x="36" y="239"/>
                  </a:lnTo>
                  <a:lnTo>
                    <a:pt x="18" y="239"/>
                  </a:lnTo>
                  <a:close/>
                  <a:moveTo>
                    <a:pt x="144" y="0"/>
                  </a:moveTo>
                  <a:lnTo>
                    <a:pt x="108" y="0"/>
                  </a:lnTo>
                  <a:lnTo>
                    <a:pt x="108" y="17"/>
                  </a:lnTo>
                  <a:lnTo>
                    <a:pt x="144" y="17"/>
                  </a:lnTo>
                  <a:lnTo>
                    <a:pt x="144" y="0"/>
                  </a:lnTo>
                  <a:close/>
                  <a:moveTo>
                    <a:pt x="311" y="181"/>
                  </a:moveTo>
                  <a:lnTo>
                    <a:pt x="311" y="169"/>
                  </a:lnTo>
                  <a:lnTo>
                    <a:pt x="293" y="169"/>
                  </a:lnTo>
                  <a:lnTo>
                    <a:pt x="293" y="181"/>
                  </a:lnTo>
                  <a:lnTo>
                    <a:pt x="311" y="181"/>
                  </a:lnTo>
                  <a:close/>
                  <a:moveTo>
                    <a:pt x="215" y="204"/>
                  </a:moveTo>
                  <a:lnTo>
                    <a:pt x="215" y="146"/>
                  </a:lnTo>
                  <a:lnTo>
                    <a:pt x="257" y="146"/>
                  </a:lnTo>
                  <a:lnTo>
                    <a:pt x="257" y="204"/>
                  </a:lnTo>
                  <a:lnTo>
                    <a:pt x="275" y="204"/>
                  </a:lnTo>
                  <a:lnTo>
                    <a:pt x="275" y="169"/>
                  </a:lnTo>
                  <a:lnTo>
                    <a:pt x="293" y="169"/>
                  </a:lnTo>
                  <a:lnTo>
                    <a:pt x="293" y="151"/>
                  </a:lnTo>
                  <a:lnTo>
                    <a:pt x="275" y="151"/>
                  </a:lnTo>
                  <a:lnTo>
                    <a:pt x="275" y="128"/>
                  </a:lnTo>
                  <a:lnTo>
                    <a:pt x="257" y="128"/>
                  </a:lnTo>
                  <a:lnTo>
                    <a:pt x="215" y="128"/>
                  </a:lnTo>
                  <a:lnTo>
                    <a:pt x="197" y="128"/>
                  </a:lnTo>
                  <a:lnTo>
                    <a:pt x="197" y="204"/>
                  </a:lnTo>
                  <a:lnTo>
                    <a:pt x="215" y="204"/>
                  </a:lnTo>
                  <a:close/>
                  <a:moveTo>
                    <a:pt x="66" y="204"/>
                  </a:moveTo>
                  <a:lnTo>
                    <a:pt x="66" y="186"/>
                  </a:lnTo>
                  <a:lnTo>
                    <a:pt x="18" y="186"/>
                  </a:lnTo>
                  <a:lnTo>
                    <a:pt x="0" y="186"/>
                  </a:lnTo>
                  <a:lnTo>
                    <a:pt x="0" y="204"/>
                  </a:lnTo>
                  <a:lnTo>
                    <a:pt x="0" y="239"/>
                  </a:lnTo>
                  <a:lnTo>
                    <a:pt x="18" y="239"/>
                  </a:lnTo>
                  <a:lnTo>
                    <a:pt x="18" y="204"/>
                  </a:lnTo>
                  <a:lnTo>
                    <a:pt x="66" y="204"/>
                  </a:lnTo>
                  <a:close/>
                  <a:moveTo>
                    <a:pt x="36" y="257"/>
                  </a:moveTo>
                  <a:lnTo>
                    <a:pt x="36" y="315"/>
                  </a:lnTo>
                  <a:lnTo>
                    <a:pt x="54" y="315"/>
                  </a:lnTo>
                  <a:lnTo>
                    <a:pt x="54" y="257"/>
                  </a:lnTo>
                  <a:lnTo>
                    <a:pt x="36" y="257"/>
                  </a:lnTo>
                  <a:close/>
                  <a:moveTo>
                    <a:pt x="293" y="385"/>
                  </a:moveTo>
                  <a:lnTo>
                    <a:pt x="311" y="385"/>
                  </a:lnTo>
                  <a:lnTo>
                    <a:pt x="311" y="327"/>
                  </a:lnTo>
                  <a:lnTo>
                    <a:pt x="293" y="327"/>
                  </a:lnTo>
                  <a:lnTo>
                    <a:pt x="293" y="385"/>
                  </a:lnTo>
                  <a:close/>
                  <a:moveTo>
                    <a:pt x="311" y="181"/>
                  </a:moveTo>
                  <a:lnTo>
                    <a:pt x="311" y="327"/>
                  </a:lnTo>
                  <a:lnTo>
                    <a:pt x="329" y="327"/>
                  </a:lnTo>
                  <a:lnTo>
                    <a:pt x="329" y="181"/>
                  </a:lnTo>
                  <a:lnTo>
                    <a:pt x="311" y="181"/>
                  </a:lnTo>
                  <a:close/>
                  <a:moveTo>
                    <a:pt x="275" y="426"/>
                  </a:moveTo>
                  <a:lnTo>
                    <a:pt x="108" y="426"/>
                  </a:lnTo>
                  <a:lnTo>
                    <a:pt x="108" y="385"/>
                  </a:lnTo>
                  <a:lnTo>
                    <a:pt x="90" y="385"/>
                  </a:lnTo>
                  <a:lnTo>
                    <a:pt x="90" y="426"/>
                  </a:lnTo>
                  <a:lnTo>
                    <a:pt x="90" y="443"/>
                  </a:lnTo>
                  <a:lnTo>
                    <a:pt x="108" y="443"/>
                  </a:lnTo>
                  <a:lnTo>
                    <a:pt x="275" y="443"/>
                  </a:lnTo>
                  <a:lnTo>
                    <a:pt x="293" y="443"/>
                  </a:lnTo>
                  <a:lnTo>
                    <a:pt x="293" y="426"/>
                  </a:lnTo>
                  <a:lnTo>
                    <a:pt x="293" y="385"/>
                  </a:lnTo>
                  <a:lnTo>
                    <a:pt x="275" y="385"/>
                  </a:lnTo>
                  <a:lnTo>
                    <a:pt x="275" y="426"/>
                  </a:lnTo>
                  <a:close/>
                  <a:moveTo>
                    <a:pt x="72" y="350"/>
                  </a:moveTo>
                  <a:lnTo>
                    <a:pt x="72" y="385"/>
                  </a:lnTo>
                  <a:lnTo>
                    <a:pt x="90" y="385"/>
                  </a:lnTo>
                  <a:lnTo>
                    <a:pt x="90" y="350"/>
                  </a:lnTo>
                  <a:lnTo>
                    <a:pt x="72" y="350"/>
                  </a:lnTo>
                  <a:close/>
                  <a:moveTo>
                    <a:pt x="54" y="315"/>
                  </a:moveTo>
                  <a:lnTo>
                    <a:pt x="54" y="350"/>
                  </a:lnTo>
                  <a:lnTo>
                    <a:pt x="72" y="350"/>
                  </a:lnTo>
                  <a:lnTo>
                    <a:pt x="72" y="315"/>
                  </a:lnTo>
                  <a:lnTo>
                    <a:pt x="54" y="3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3" name="Content Placeholder 11" descr="OC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6472" y="1"/>
            <a:ext cx="997527" cy="990600"/>
          </a:xfrm>
          <a:prstGeom prst="rect">
            <a:avLst/>
          </a:prstGeom>
        </p:spPr>
      </p:pic>
      <p:sp>
        <p:nvSpPr>
          <p:cNvPr id="9" name="Text Placeholder 8"/>
          <p:cNvSpPr txBox="1">
            <a:spLocks noGrp="1"/>
          </p:cNvSpPr>
          <p:nvPr>
            <p:ph type="body" sz="quarter" idx="10"/>
          </p:nvPr>
        </p:nvSpPr>
        <p:spPr>
          <a:xfrm>
            <a:off x="304800" y="1524000"/>
            <a:ext cx="88392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334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Continuing the Journey</a:t>
            </a:r>
            <a:endParaRPr lang="en-US" sz="4400" b="1" dirty="0"/>
          </a:p>
        </p:txBody>
      </p:sp>
      <p:sp>
        <p:nvSpPr>
          <p:cNvPr id="11" name="Rectangle 10"/>
          <p:cNvSpPr/>
          <p:nvPr/>
        </p:nvSpPr>
        <p:spPr>
          <a:xfrm>
            <a:off x="381000" y="16764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85800" y="1828800"/>
            <a:ext cx="777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Between Session Work</a:t>
            </a:r>
          </a:p>
          <a:p>
            <a:endParaRPr lang="en-US" sz="3600" dirty="0" smtClean="0"/>
          </a:p>
          <a:p>
            <a:pPr algn="ctr"/>
            <a:r>
              <a:rPr lang="en-US" sz="3600" dirty="0" smtClean="0"/>
              <a:t>Try one of the performance tasks we discussed or did today with a group of your students and bring your results and reflection to our next session.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14400" y="4800600"/>
            <a:ext cx="206375" cy="238125"/>
            <a:chOff x="5700" y="13590"/>
            <a:chExt cx="248" cy="334"/>
          </a:xfrm>
        </p:grpSpPr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718" y="13607"/>
              <a:ext cx="221" cy="308"/>
            </a:xfrm>
            <a:custGeom>
              <a:avLst/>
              <a:gdLst/>
              <a:ahLst/>
              <a:cxnLst>
                <a:cxn ang="0">
                  <a:pos x="275" y="164"/>
                </a:cxn>
                <a:cxn ang="0">
                  <a:pos x="275" y="152"/>
                </a:cxn>
                <a:cxn ang="0">
                  <a:pos x="257" y="152"/>
                </a:cxn>
                <a:cxn ang="0">
                  <a:pos x="257" y="187"/>
                </a:cxn>
                <a:cxn ang="0">
                  <a:pos x="239" y="187"/>
                </a:cxn>
                <a:cxn ang="0">
                  <a:pos x="239" y="129"/>
                </a:cxn>
                <a:cxn ang="0">
                  <a:pos x="197" y="129"/>
                </a:cxn>
                <a:cxn ang="0">
                  <a:pos x="197" y="187"/>
                </a:cxn>
                <a:cxn ang="0">
                  <a:pos x="179" y="187"/>
                </a:cxn>
                <a:cxn ang="0">
                  <a:pos x="179" y="111"/>
                </a:cxn>
                <a:cxn ang="0">
                  <a:pos x="144" y="111"/>
                </a:cxn>
                <a:cxn ang="0">
                  <a:pos x="144" y="187"/>
                </a:cxn>
                <a:cxn ang="0">
                  <a:pos x="126" y="187"/>
                </a:cxn>
                <a:cxn ang="0">
                  <a:pos x="126" y="0"/>
                </a:cxn>
                <a:cxn ang="0">
                  <a:pos x="90" y="0"/>
                </a:cxn>
                <a:cxn ang="0">
                  <a:pos x="90" y="263"/>
                </a:cxn>
                <a:cxn ang="0">
                  <a:pos x="72" y="263"/>
                </a:cxn>
                <a:cxn ang="0">
                  <a:pos x="72" y="204"/>
                </a:cxn>
                <a:cxn ang="0">
                  <a:pos x="48" y="204"/>
                </a:cxn>
                <a:cxn ang="0">
                  <a:pos x="48" y="187"/>
                </a:cxn>
                <a:cxn ang="0">
                  <a:pos x="0" y="187"/>
                </a:cxn>
                <a:cxn ang="0">
                  <a:pos x="0" y="222"/>
                </a:cxn>
                <a:cxn ang="0">
                  <a:pos x="18" y="222"/>
                </a:cxn>
                <a:cxn ang="0">
                  <a:pos x="18" y="240"/>
                </a:cxn>
                <a:cxn ang="0">
                  <a:pos x="36" y="240"/>
                </a:cxn>
                <a:cxn ang="0">
                  <a:pos x="36" y="298"/>
                </a:cxn>
                <a:cxn ang="0">
                  <a:pos x="54" y="298"/>
                </a:cxn>
                <a:cxn ang="0">
                  <a:pos x="54" y="333"/>
                </a:cxn>
                <a:cxn ang="0">
                  <a:pos x="72" y="333"/>
                </a:cxn>
                <a:cxn ang="0">
                  <a:pos x="72" y="368"/>
                </a:cxn>
                <a:cxn ang="0">
                  <a:pos x="90" y="368"/>
                </a:cxn>
                <a:cxn ang="0">
                  <a:pos x="90" y="409"/>
                </a:cxn>
                <a:cxn ang="0">
                  <a:pos x="257" y="409"/>
                </a:cxn>
                <a:cxn ang="0">
                  <a:pos x="257" y="368"/>
                </a:cxn>
                <a:cxn ang="0">
                  <a:pos x="275" y="368"/>
                </a:cxn>
                <a:cxn ang="0">
                  <a:pos x="275" y="310"/>
                </a:cxn>
                <a:cxn ang="0">
                  <a:pos x="293" y="310"/>
                </a:cxn>
                <a:cxn ang="0">
                  <a:pos x="293" y="164"/>
                </a:cxn>
                <a:cxn ang="0">
                  <a:pos x="275" y="164"/>
                </a:cxn>
              </a:cxnLst>
              <a:rect l="0" t="0" r="r" b="b"/>
              <a:pathLst>
                <a:path w="293" h="409">
                  <a:moveTo>
                    <a:pt x="275" y="164"/>
                  </a:moveTo>
                  <a:lnTo>
                    <a:pt x="275" y="152"/>
                  </a:lnTo>
                  <a:lnTo>
                    <a:pt x="257" y="152"/>
                  </a:lnTo>
                  <a:lnTo>
                    <a:pt x="257" y="187"/>
                  </a:lnTo>
                  <a:lnTo>
                    <a:pt x="239" y="187"/>
                  </a:lnTo>
                  <a:lnTo>
                    <a:pt x="239" y="129"/>
                  </a:lnTo>
                  <a:lnTo>
                    <a:pt x="197" y="129"/>
                  </a:lnTo>
                  <a:lnTo>
                    <a:pt x="197" y="187"/>
                  </a:lnTo>
                  <a:lnTo>
                    <a:pt x="179" y="187"/>
                  </a:lnTo>
                  <a:lnTo>
                    <a:pt x="179" y="111"/>
                  </a:lnTo>
                  <a:lnTo>
                    <a:pt x="144" y="111"/>
                  </a:lnTo>
                  <a:lnTo>
                    <a:pt x="144" y="187"/>
                  </a:lnTo>
                  <a:lnTo>
                    <a:pt x="126" y="187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90" y="263"/>
                  </a:lnTo>
                  <a:lnTo>
                    <a:pt x="72" y="263"/>
                  </a:lnTo>
                  <a:lnTo>
                    <a:pt x="72" y="204"/>
                  </a:lnTo>
                  <a:lnTo>
                    <a:pt x="48" y="204"/>
                  </a:lnTo>
                  <a:lnTo>
                    <a:pt x="48" y="187"/>
                  </a:lnTo>
                  <a:lnTo>
                    <a:pt x="0" y="187"/>
                  </a:lnTo>
                  <a:lnTo>
                    <a:pt x="0" y="222"/>
                  </a:lnTo>
                  <a:lnTo>
                    <a:pt x="18" y="222"/>
                  </a:lnTo>
                  <a:lnTo>
                    <a:pt x="18" y="240"/>
                  </a:lnTo>
                  <a:lnTo>
                    <a:pt x="36" y="240"/>
                  </a:lnTo>
                  <a:lnTo>
                    <a:pt x="36" y="298"/>
                  </a:lnTo>
                  <a:lnTo>
                    <a:pt x="54" y="298"/>
                  </a:lnTo>
                  <a:lnTo>
                    <a:pt x="54" y="333"/>
                  </a:lnTo>
                  <a:lnTo>
                    <a:pt x="72" y="333"/>
                  </a:lnTo>
                  <a:lnTo>
                    <a:pt x="72" y="368"/>
                  </a:lnTo>
                  <a:lnTo>
                    <a:pt x="90" y="368"/>
                  </a:lnTo>
                  <a:lnTo>
                    <a:pt x="90" y="409"/>
                  </a:lnTo>
                  <a:lnTo>
                    <a:pt x="257" y="409"/>
                  </a:lnTo>
                  <a:lnTo>
                    <a:pt x="257" y="368"/>
                  </a:lnTo>
                  <a:lnTo>
                    <a:pt x="275" y="368"/>
                  </a:lnTo>
                  <a:lnTo>
                    <a:pt x="275" y="310"/>
                  </a:lnTo>
                  <a:lnTo>
                    <a:pt x="293" y="310"/>
                  </a:lnTo>
                  <a:lnTo>
                    <a:pt x="293" y="164"/>
                  </a:lnTo>
                  <a:lnTo>
                    <a:pt x="275" y="1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5700" y="13590"/>
              <a:ext cx="248" cy="334"/>
            </a:xfrm>
            <a:custGeom>
              <a:avLst/>
              <a:gdLst/>
              <a:ahLst/>
              <a:cxnLst>
                <a:cxn ang="0">
                  <a:pos x="162" y="128"/>
                </a:cxn>
                <a:cxn ang="0">
                  <a:pos x="197" y="111"/>
                </a:cxn>
                <a:cxn ang="0">
                  <a:pos x="162" y="17"/>
                </a:cxn>
                <a:cxn ang="0">
                  <a:pos x="144" y="204"/>
                </a:cxn>
                <a:cxn ang="0">
                  <a:pos x="90" y="221"/>
                </a:cxn>
                <a:cxn ang="0">
                  <a:pos x="108" y="280"/>
                </a:cxn>
                <a:cxn ang="0">
                  <a:pos x="90" y="17"/>
                </a:cxn>
                <a:cxn ang="0">
                  <a:pos x="66" y="204"/>
                </a:cxn>
                <a:cxn ang="0">
                  <a:pos x="90" y="221"/>
                </a:cxn>
                <a:cxn ang="0">
                  <a:pos x="18" y="257"/>
                </a:cxn>
                <a:cxn ang="0">
                  <a:pos x="36" y="239"/>
                </a:cxn>
                <a:cxn ang="0">
                  <a:pos x="144" y="0"/>
                </a:cxn>
                <a:cxn ang="0">
                  <a:pos x="108" y="17"/>
                </a:cxn>
                <a:cxn ang="0">
                  <a:pos x="144" y="0"/>
                </a:cxn>
                <a:cxn ang="0">
                  <a:pos x="311" y="169"/>
                </a:cxn>
                <a:cxn ang="0">
                  <a:pos x="293" y="181"/>
                </a:cxn>
                <a:cxn ang="0">
                  <a:pos x="215" y="204"/>
                </a:cxn>
                <a:cxn ang="0">
                  <a:pos x="257" y="146"/>
                </a:cxn>
                <a:cxn ang="0">
                  <a:pos x="275" y="204"/>
                </a:cxn>
                <a:cxn ang="0">
                  <a:pos x="293" y="169"/>
                </a:cxn>
                <a:cxn ang="0">
                  <a:pos x="275" y="151"/>
                </a:cxn>
                <a:cxn ang="0">
                  <a:pos x="257" y="128"/>
                </a:cxn>
                <a:cxn ang="0">
                  <a:pos x="215" y="128"/>
                </a:cxn>
                <a:cxn ang="0">
                  <a:pos x="197" y="204"/>
                </a:cxn>
                <a:cxn ang="0">
                  <a:pos x="66" y="204"/>
                </a:cxn>
                <a:cxn ang="0">
                  <a:pos x="18" y="186"/>
                </a:cxn>
                <a:cxn ang="0">
                  <a:pos x="0" y="204"/>
                </a:cxn>
                <a:cxn ang="0">
                  <a:pos x="18" y="239"/>
                </a:cxn>
                <a:cxn ang="0">
                  <a:pos x="66" y="204"/>
                </a:cxn>
                <a:cxn ang="0">
                  <a:pos x="36" y="315"/>
                </a:cxn>
                <a:cxn ang="0">
                  <a:pos x="54" y="257"/>
                </a:cxn>
                <a:cxn ang="0">
                  <a:pos x="293" y="385"/>
                </a:cxn>
                <a:cxn ang="0">
                  <a:pos x="311" y="327"/>
                </a:cxn>
                <a:cxn ang="0">
                  <a:pos x="293" y="385"/>
                </a:cxn>
                <a:cxn ang="0">
                  <a:pos x="311" y="327"/>
                </a:cxn>
                <a:cxn ang="0">
                  <a:pos x="329" y="181"/>
                </a:cxn>
                <a:cxn ang="0">
                  <a:pos x="275" y="426"/>
                </a:cxn>
                <a:cxn ang="0">
                  <a:pos x="108" y="385"/>
                </a:cxn>
                <a:cxn ang="0">
                  <a:pos x="90" y="426"/>
                </a:cxn>
                <a:cxn ang="0">
                  <a:pos x="108" y="443"/>
                </a:cxn>
                <a:cxn ang="0">
                  <a:pos x="293" y="443"/>
                </a:cxn>
                <a:cxn ang="0">
                  <a:pos x="293" y="385"/>
                </a:cxn>
                <a:cxn ang="0">
                  <a:pos x="275" y="426"/>
                </a:cxn>
                <a:cxn ang="0">
                  <a:pos x="72" y="385"/>
                </a:cxn>
                <a:cxn ang="0">
                  <a:pos x="90" y="350"/>
                </a:cxn>
                <a:cxn ang="0">
                  <a:pos x="54" y="315"/>
                </a:cxn>
                <a:cxn ang="0">
                  <a:pos x="72" y="350"/>
                </a:cxn>
                <a:cxn ang="0">
                  <a:pos x="54" y="315"/>
                </a:cxn>
              </a:cxnLst>
              <a:rect l="0" t="0" r="r" b="b"/>
              <a:pathLst>
                <a:path w="329" h="443">
                  <a:moveTo>
                    <a:pt x="162" y="204"/>
                  </a:moveTo>
                  <a:lnTo>
                    <a:pt x="162" y="128"/>
                  </a:lnTo>
                  <a:lnTo>
                    <a:pt x="197" y="128"/>
                  </a:lnTo>
                  <a:lnTo>
                    <a:pt x="197" y="111"/>
                  </a:lnTo>
                  <a:lnTo>
                    <a:pt x="162" y="111"/>
                  </a:lnTo>
                  <a:lnTo>
                    <a:pt x="162" y="17"/>
                  </a:lnTo>
                  <a:lnTo>
                    <a:pt x="144" y="17"/>
                  </a:lnTo>
                  <a:lnTo>
                    <a:pt x="144" y="204"/>
                  </a:lnTo>
                  <a:lnTo>
                    <a:pt x="162" y="204"/>
                  </a:lnTo>
                  <a:close/>
                  <a:moveTo>
                    <a:pt x="90" y="221"/>
                  </a:moveTo>
                  <a:lnTo>
                    <a:pt x="90" y="280"/>
                  </a:lnTo>
                  <a:lnTo>
                    <a:pt x="108" y="280"/>
                  </a:lnTo>
                  <a:lnTo>
                    <a:pt x="108" y="17"/>
                  </a:lnTo>
                  <a:lnTo>
                    <a:pt x="90" y="17"/>
                  </a:lnTo>
                  <a:lnTo>
                    <a:pt x="90" y="204"/>
                  </a:lnTo>
                  <a:lnTo>
                    <a:pt x="66" y="204"/>
                  </a:lnTo>
                  <a:lnTo>
                    <a:pt x="66" y="221"/>
                  </a:lnTo>
                  <a:lnTo>
                    <a:pt x="90" y="221"/>
                  </a:lnTo>
                  <a:close/>
                  <a:moveTo>
                    <a:pt x="18" y="239"/>
                  </a:moveTo>
                  <a:lnTo>
                    <a:pt x="18" y="257"/>
                  </a:lnTo>
                  <a:lnTo>
                    <a:pt x="36" y="257"/>
                  </a:lnTo>
                  <a:lnTo>
                    <a:pt x="36" y="239"/>
                  </a:lnTo>
                  <a:lnTo>
                    <a:pt x="18" y="239"/>
                  </a:lnTo>
                  <a:close/>
                  <a:moveTo>
                    <a:pt x="144" y="0"/>
                  </a:moveTo>
                  <a:lnTo>
                    <a:pt x="108" y="0"/>
                  </a:lnTo>
                  <a:lnTo>
                    <a:pt x="108" y="17"/>
                  </a:lnTo>
                  <a:lnTo>
                    <a:pt x="144" y="17"/>
                  </a:lnTo>
                  <a:lnTo>
                    <a:pt x="144" y="0"/>
                  </a:lnTo>
                  <a:close/>
                  <a:moveTo>
                    <a:pt x="311" y="181"/>
                  </a:moveTo>
                  <a:lnTo>
                    <a:pt x="311" y="169"/>
                  </a:lnTo>
                  <a:lnTo>
                    <a:pt x="293" y="169"/>
                  </a:lnTo>
                  <a:lnTo>
                    <a:pt x="293" y="181"/>
                  </a:lnTo>
                  <a:lnTo>
                    <a:pt x="311" y="181"/>
                  </a:lnTo>
                  <a:close/>
                  <a:moveTo>
                    <a:pt x="215" y="204"/>
                  </a:moveTo>
                  <a:lnTo>
                    <a:pt x="215" y="146"/>
                  </a:lnTo>
                  <a:lnTo>
                    <a:pt x="257" y="146"/>
                  </a:lnTo>
                  <a:lnTo>
                    <a:pt x="257" y="204"/>
                  </a:lnTo>
                  <a:lnTo>
                    <a:pt x="275" y="204"/>
                  </a:lnTo>
                  <a:lnTo>
                    <a:pt x="275" y="169"/>
                  </a:lnTo>
                  <a:lnTo>
                    <a:pt x="293" y="169"/>
                  </a:lnTo>
                  <a:lnTo>
                    <a:pt x="293" y="151"/>
                  </a:lnTo>
                  <a:lnTo>
                    <a:pt x="275" y="151"/>
                  </a:lnTo>
                  <a:lnTo>
                    <a:pt x="275" y="128"/>
                  </a:lnTo>
                  <a:lnTo>
                    <a:pt x="257" y="128"/>
                  </a:lnTo>
                  <a:lnTo>
                    <a:pt x="215" y="128"/>
                  </a:lnTo>
                  <a:lnTo>
                    <a:pt x="197" y="128"/>
                  </a:lnTo>
                  <a:lnTo>
                    <a:pt x="197" y="204"/>
                  </a:lnTo>
                  <a:lnTo>
                    <a:pt x="215" y="204"/>
                  </a:lnTo>
                  <a:close/>
                  <a:moveTo>
                    <a:pt x="66" y="204"/>
                  </a:moveTo>
                  <a:lnTo>
                    <a:pt x="66" y="186"/>
                  </a:lnTo>
                  <a:lnTo>
                    <a:pt x="18" y="186"/>
                  </a:lnTo>
                  <a:lnTo>
                    <a:pt x="0" y="186"/>
                  </a:lnTo>
                  <a:lnTo>
                    <a:pt x="0" y="204"/>
                  </a:lnTo>
                  <a:lnTo>
                    <a:pt x="0" y="239"/>
                  </a:lnTo>
                  <a:lnTo>
                    <a:pt x="18" y="239"/>
                  </a:lnTo>
                  <a:lnTo>
                    <a:pt x="18" y="204"/>
                  </a:lnTo>
                  <a:lnTo>
                    <a:pt x="66" y="204"/>
                  </a:lnTo>
                  <a:close/>
                  <a:moveTo>
                    <a:pt x="36" y="257"/>
                  </a:moveTo>
                  <a:lnTo>
                    <a:pt x="36" y="315"/>
                  </a:lnTo>
                  <a:lnTo>
                    <a:pt x="54" y="315"/>
                  </a:lnTo>
                  <a:lnTo>
                    <a:pt x="54" y="257"/>
                  </a:lnTo>
                  <a:lnTo>
                    <a:pt x="36" y="257"/>
                  </a:lnTo>
                  <a:close/>
                  <a:moveTo>
                    <a:pt x="293" y="385"/>
                  </a:moveTo>
                  <a:lnTo>
                    <a:pt x="311" y="385"/>
                  </a:lnTo>
                  <a:lnTo>
                    <a:pt x="311" y="327"/>
                  </a:lnTo>
                  <a:lnTo>
                    <a:pt x="293" y="327"/>
                  </a:lnTo>
                  <a:lnTo>
                    <a:pt x="293" y="385"/>
                  </a:lnTo>
                  <a:close/>
                  <a:moveTo>
                    <a:pt x="311" y="181"/>
                  </a:moveTo>
                  <a:lnTo>
                    <a:pt x="311" y="327"/>
                  </a:lnTo>
                  <a:lnTo>
                    <a:pt x="329" y="327"/>
                  </a:lnTo>
                  <a:lnTo>
                    <a:pt x="329" y="181"/>
                  </a:lnTo>
                  <a:lnTo>
                    <a:pt x="311" y="181"/>
                  </a:lnTo>
                  <a:close/>
                  <a:moveTo>
                    <a:pt x="275" y="426"/>
                  </a:moveTo>
                  <a:lnTo>
                    <a:pt x="108" y="426"/>
                  </a:lnTo>
                  <a:lnTo>
                    <a:pt x="108" y="385"/>
                  </a:lnTo>
                  <a:lnTo>
                    <a:pt x="90" y="385"/>
                  </a:lnTo>
                  <a:lnTo>
                    <a:pt x="90" y="426"/>
                  </a:lnTo>
                  <a:lnTo>
                    <a:pt x="90" y="443"/>
                  </a:lnTo>
                  <a:lnTo>
                    <a:pt x="108" y="443"/>
                  </a:lnTo>
                  <a:lnTo>
                    <a:pt x="275" y="443"/>
                  </a:lnTo>
                  <a:lnTo>
                    <a:pt x="293" y="443"/>
                  </a:lnTo>
                  <a:lnTo>
                    <a:pt x="293" y="426"/>
                  </a:lnTo>
                  <a:lnTo>
                    <a:pt x="293" y="385"/>
                  </a:lnTo>
                  <a:lnTo>
                    <a:pt x="275" y="385"/>
                  </a:lnTo>
                  <a:lnTo>
                    <a:pt x="275" y="426"/>
                  </a:lnTo>
                  <a:close/>
                  <a:moveTo>
                    <a:pt x="72" y="350"/>
                  </a:moveTo>
                  <a:lnTo>
                    <a:pt x="72" y="385"/>
                  </a:lnTo>
                  <a:lnTo>
                    <a:pt x="90" y="385"/>
                  </a:lnTo>
                  <a:lnTo>
                    <a:pt x="90" y="350"/>
                  </a:lnTo>
                  <a:lnTo>
                    <a:pt x="72" y="350"/>
                  </a:lnTo>
                  <a:close/>
                  <a:moveTo>
                    <a:pt x="54" y="315"/>
                  </a:moveTo>
                  <a:lnTo>
                    <a:pt x="54" y="350"/>
                  </a:lnTo>
                  <a:lnTo>
                    <a:pt x="72" y="350"/>
                  </a:lnTo>
                  <a:lnTo>
                    <a:pt x="72" y="315"/>
                  </a:lnTo>
                  <a:lnTo>
                    <a:pt x="54" y="3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3" name="Content Placeholder 11" descr="OC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6472" y="1"/>
            <a:ext cx="997527" cy="990600"/>
          </a:xfrm>
          <a:prstGeom prst="rect">
            <a:avLst/>
          </a:prstGeom>
        </p:spPr>
      </p:pic>
      <p:sp>
        <p:nvSpPr>
          <p:cNvPr id="9" name="Text Placeholder 8"/>
          <p:cNvSpPr txBox="1">
            <a:spLocks noGrp="1"/>
          </p:cNvSpPr>
          <p:nvPr>
            <p:ph type="body" sz="quarter" idx="10"/>
          </p:nvPr>
        </p:nvSpPr>
        <p:spPr>
          <a:xfrm>
            <a:off x="304800" y="1524000"/>
            <a:ext cx="88392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334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Continuing the Journey</a:t>
            </a:r>
            <a:endParaRPr lang="en-US" sz="4400" b="1" dirty="0"/>
          </a:p>
        </p:txBody>
      </p:sp>
      <p:sp>
        <p:nvSpPr>
          <p:cNvPr id="11" name="Rectangle 10"/>
          <p:cNvSpPr/>
          <p:nvPr/>
        </p:nvSpPr>
        <p:spPr>
          <a:xfrm>
            <a:off x="381000" y="16764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</p:txBody>
      </p:sp>
      <p:pic>
        <p:nvPicPr>
          <p:cNvPr id="34818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9346" t="8016" r="10280" b="12625"/>
          <a:stretch>
            <a:fillRect/>
          </a:stretch>
        </p:blipFill>
        <p:spPr bwMode="auto">
          <a:xfrm>
            <a:off x="1" y="1447800"/>
            <a:ext cx="724823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543800" y="16764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Recordings of Previous Sessions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14400" y="4800600"/>
            <a:ext cx="206375" cy="238125"/>
            <a:chOff x="5700" y="13590"/>
            <a:chExt cx="248" cy="334"/>
          </a:xfrm>
        </p:grpSpPr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718" y="13607"/>
              <a:ext cx="221" cy="308"/>
            </a:xfrm>
            <a:custGeom>
              <a:avLst/>
              <a:gdLst/>
              <a:ahLst/>
              <a:cxnLst>
                <a:cxn ang="0">
                  <a:pos x="275" y="164"/>
                </a:cxn>
                <a:cxn ang="0">
                  <a:pos x="275" y="152"/>
                </a:cxn>
                <a:cxn ang="0">
                  <a:pos x="257" y="152"/>
                </a:cxn>
                <a:cxn ang="0">
                  <a:pos x="257" y="187"/>
                </a:cxn>
                <a:cxn ang="0">
                  <a:pos x="239" y="187"/>
                </a:cxn>
                <a:cxn ang="0">
                  <a:pos x="239" y="129"/>
                </a:cxn>
                <a:cxn ang="0">
                  <a:pos x="197" y="129"/>
                </a:cxn>
                <a:cxn ang="0">
                  <a:pos x="197" y="187"/>
                </a:cxn>
                <a:cxn ang="0">
                  <a:pos x="179" y="187"/>
                </a:cxn>
                <a:cxn ang="0">
                  <a:pos x="179" y="111"/>
                </a:cxn>
                <a:cxn ang="0">
                  <a:pos x="144" y="111"/>
                </a:cxn>
                <a:cxn ang="0">
                  <a:pos x="144" y="187"/>
                </a:cxn>
                <a:cxn ang="0">
                  <a:pos x="126" y="187"/>
                </a:cxn>
                <a:cxn ang="0">
                  <a:pos x="126" y="0"/>
                </a:cxn>
                <a:cxn ang="0">
                  <a:pos x="90" y="0"/>
                </a:cxn>
                <a:cxn ang="0">
                  <a:pos x="90" y="263"/>
                </a:cxn>
                <a:cxn ang="0">
                  <a:pos x="72" y="263"/>
                </a:cxn>
                <a:cxn ang="0">
                  <a:pos x="72" y="204"/>
                </a:cxn>
                <a:cxn ang="0">
                  <a:pos x="48" y="204"/>
                </a:cxn>
                <a:cxn ang="0">
                  <a:pos x="48" y="187"/>
                </a:cxn>
                <a:cxn ang="0">
                  <a:pos x="0" y="187"/>
                </a:cxn>
                <a:cxn ang="0">
                  <a:pos x="0" y="222"/>
                </a:cxn>
                <a:cxn ang="0">
                  <a:pos x="18" y="222"/>
                </a:cxn>
                <a:cxn ang="0">
                  <a:pos x="18" y="240"/>
                </a:cxn>
                <a:cxn ang="0">
                  <a:pos x="36" y="240"/>
                </a:cxn>
                <a:cxn ang="0">
                  <a:pos x="36" y="298"/>
                </a:cxn>
                <a:cxn ang="0">
                  <a:pos x="54" y="298"/>
                </a:cxn>
                <a:cxn ang="0">
                  <a:pos x="54" y="333"/>
                </a:cxn>
                <a:cxn ang="0">
                  <a:pos x="72" y="333"/>
                </a:cxn>
                <a:cxn ang="0">
                  <a:pos x="72" y="368"/>
                </a:cxn>
                <a:cxn ang="0">
                  <a:pos x="90" y="368"/>
                </a:cxn>
                <a:cxn ang="0">
                  <a:pos x="90" y="409"/>
                </a:cxn>
                <a:cxn ang="0">
                  <a:pos x="257" y="409"/>
                </a:cxn>
                <a:cxn ang="0">
                  <a:pos x="257" y="368"/>
                </a:cxn>
                <a:cxn ang="0">
                  <a:pos x="275" y="368"/>
                </a:cxn>
                <a:cxn ang="0">
                  <a:pos x="275" y="310"/>
                </a:cxn>
                <a:cxn ang="0">
                  <a:pos x="293" y="310"/>
                </a:cxn>
                <a:cxn ang="0">
                  <a:pos x="293" y="164"/>
                </a:cxn>
                <a:cxn ang="0">
                  <a:pos x="275" y="164"/>
                </a:cxn>
              </a:cxnLst>
              <a:rect l="0" t="0" r="r" b="b"/>
              <a:pathLst>
                <a:path w="293" h="409">
                  <a:moveTo>
                    <a:pt x="275" y="164"/>
                  </a:moveTo>
                  <a:lnTo>
                    <a:pt x="275" y="152"/>
                  </a:lnTo>
                  <a:lnTo>
                    <a:pt x="257" y="152"/>
                  </a:lnTo>
                  <a:lnTo>
                    <a:pt x="257" y="187"/>
                  </a:lnTo>
                  <a:lnTo>
                    <a:pt x="239" y="187"/>
                  </a:lnTo>
                  <a:lnTo>
                    <a:pt x="239" y="129"/>
                  </a:lnTo>
                  <a:lnTo>
                    <a:pt x="197" y="129"/>
                  </a:lnTo>
                  <a:lnTo>
                    <a:pt x="197" y="187"/>
                  </a:lnTo>
                  <a:lnTo>
                    <a:pt x="179" y="187"/>
                  </a:lnTo>
                  <a:lnTo>
                    <a:pt x="179" y="111"/>
                  </a:lnTo>
                  <a:lnTo>
                    <a:pt x="144" y="111"/>
                  </a:lnTo>
                  <a:lnTo>
                    <a:pt x="144" y="187"/>
                  </a:lnTo>
                  <a:lnTo>
                    <a:pt x="126" y="187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90" y="263"/>
                  </a:lnTo>
                  <a:lnTo>
                    <a:pt x="72" y="263"/>
                  </a:lnTo>
                  <a:lnTo>
                    <a:pt x="72" y="204"/>
                  </a:lnTo>
                  <a:lnTo>
                    <a:pt x="48" y="204"/>
                  </a:lnTo>
                  <a:lnTo>
                    <a:pt x="48" y="187"/>
                  </a:lnTo>
                  <a:lnTo>
                    <a:pt x="0" y="187"/>
                  </a:lnTo>
                  <a:lnTo>
                    <a:pt x="0" y="222"/>
                  </a:lnTo>
                  <a:lnTo>
                    <a:pt x="18" y="222"/>
                  </a:lnTo>
                  <a:lnTo>
                    <a:pt x="18" y="240"/>
                  </a:lnTo>
                  <a:lnTo>
                    <a:pt x="36" y="240"/>
                  </a:lnTo>
                  <a:lnTo>
                    <a:pt x="36" y="298"/>
                  </a:lnTo>
                  <a:lnTo>
                    <a:pt x="54" y="298"/>
                  </a:lnTo>
                  <a:lnTo>
                    <a:pt x="54" y="333"/>
                  </a:lnTo>
                  <a:lnTo>
                    <a:pt x="72" y="333"/>
                  </a:lnTo>
                  <a:lnTo>
                    <a:pt x="72" y="368"/>
                  </a:lnTo>
                  <a:lnTo>
                    <a:pt x="90" y="368"/>
                  </a:lnTo>
                  <a:lnTo>
                    <a:pt x="90" y="409"/>
                  </a:lnTo>
                  <a:lnTo>
                    <a:pt x="257" y="409"/>
                  </a:lnTo>
                  <a:lnTo>
                    <a:pt x="257" y="368"/>
                  </a:lnTo>
                  <a:lnTo>
                    <a:pt x="275" y="368"/>
                  </a:lnTo>
                  <a:lnTo>
                    <a:pt x="275" y="310"/>
                  </a:lnTo>
                  <a:lnTo>
                    <a:pt x="293" y="310"/>
                  </a:lnTo>
                  <a:lnTo>
                    <a:pt x="293" y="164"/>
                  </a:lnTo>
                  <a:lnTo>
                    <a:pt x="275" y="1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5700" y="13590"/>
              <a:ext cx="248" cy="334"/>
            </a:xfrm>
            <a:custGeom>
              <a:avLst/>
              <a:gdLst/>
              <a:ahLst/>
              <a:cxnLst>
                <a:cxn ang="0">
                  <a:pos x="162" y="128"/>
                </a:cxn>
                <a:cxn ang="0">
                  <a:pos x="197" y="111"/>
                </a:cxn>
                <a:cxn ang="0">
                  <a:pos x="162" y="17"/>
                </a:cxn>
                <a:cxn ang="0">
                  <a:pos x="144" y="204"/>
                </a:cxn>
                <a:cxn ang="0">
                  <a:pos x="90" y="221"/>
                </a:cxn>
                <a:cxn ang="0">
                  <a:pos x="108" y="280"/>
                </a:cxn>
                <a:cxn ang="0">
                  <a:pos x="90" y="17"/>
                </a:cxn>
                <a:cxn ang="0">
                  <a:pos x="66" y="204"/>
                </a:cxn>
                <a:cxn ang="0">
                  <a:pos x="90" y="221"/>
                </a:cxn>
                <a:cxn ang="0">
                  <a:pos x="18" y="257"/>
                </a:cxn>
                <a:cxn ang="0">
                  <a:pos x="36" y="239"/>
                </a:cxn>
                <a:cxn ang="0">
                  <a:pos x="144" y="0"/>
                </a:cxn>
                <a:cxn ang="0">
                  <a:pos x="108" y="17"/>
                </a:cxn>
                <a:cxn ang="0">
                  <a:pos x="144" y="0"/>
                </a:cxn>
                <a:cxn ang="0">
                  <a:pos x="311" y="169"/>
                </a:cxn>
                <a:cxn ang="0">
                  <a:pos x="293" y="181"/>
                </a:cxn>
                <a:cxn ang="0">
                  <a:pos x="215" y="204"/>
                </a:cxn>
                <a:cxn ang="0">
                  <a:pos x="257" y="146"/>
                </a:cxn>
                <a:cxn ang="0">
                  <a:pos x="275" y="204"/>
                </a:cxn>
                <a:cxn ang="0">
                  <a:pos x="293" y="169"/>
                </a:cxn>
                <a:cxn ang="0">
                  <a:pos x="275" y="151"/>
                </a:cxn>
                <a:cxn ang="0">
                  <a:pos x="257" y="128"/>
                </a:cxn>
                <a:cxn ang="0">
                  <a:pos x="215" y="128"/>
                </a:cxn>
                <a:cxn ang="0">
                  <a:pos x="197" y="204"/>
                </a:cxn>
                <a:cxn ang="0">
                  <a:pos x="66" y="204"/>
                </a:cxn>
                <a:cxn ang="0">
                  <a:pos x="18" y="186"/>
                </a:cxn>
                <a:cxn ang="0">
                  <a:pos x="0" y="204"/>
                </a:cxn>
                <a:cxn ang="0">
                  <a:pos x="18" y="239"/>
                </a:cxn>
                <a:cxn ang="0">
                  <a:pos x="66" y="204"/>
                </a:cxn>
                <a:cxn ang="0">
                  <a:pos x="36" y="315"/>
                </a:cxn>
                <a:cxn ang="0">
                  <a:pos x="54" y="257"/>
                </a:cxn>
                <a:cxn ang="0">
                  <a:pos x="293" y="385"/>
                </a:cxn>
                <a:cxn ang="0">
                  <a:pos x="311" y="327"/>
                </a:cxn>
                <a:cxn ang="0">
                  <a:pos x="293" y="385"/>
                </a:cxn>
                <a:cxn ang="0">
                  <a:pos x="311" y="327"/>
                </a:cxn>
                <a:cxn ang="0">
                  <a:pos x="329" y="181"/>
                </a:cxn>
                <a:cxn ang="0">
                  <a:pos x="275" y="426"/>
                </a:cxn>
                <a:cxn ang="0">
                  <a:pos x="108" y="385"/>
                </a:cxn>
                <a:cxn ang="0">
                  <a:pos x="90" y="426"/>
                </a:cxn>
                <a:cxn ang="0">
                  <a:pos x="108" y="443"/>
                </a:cxn>
                <a:cxn ang="0">
                  <a:pos x="293" y="443"/>
                </a:cxn>
                <a:cxn ang="0">
                  <a:pos x="293" y="385"/>
                </a:cxn>
                <a:cxn ang="0">
                  <a:pos x="275" y="426"/>
                </a:cxn>
                <a:cxn ang="0">
                  <a:pos x="72" y="385"/>
                </a:cxn>
                <a:cxn ang="0">
                  <a:pos x="90" y="350"/>
                </a:cxn>
                <a:cxn ang="0">
                  <a:pos x="54" y="315"/>
                </a:cxn>
                <a:cxn ang="0">
                  <a:pos x="72" y="350"/>
                </a:cxn>
                <a:cxn ang="0">
                  <a:pos x="54" y="315"/>
                </a:cxn>
              </a:cxnLst>
              <a:rect l="0" t="0" r="r" b="b"/>
              <a:pathLst>
                <a:path w="329" h="443">
                  <a:moveTo>
                    <a:pt x="162" y="204"/>
                  </a:moveTo>
                  <a:lnTo>
                    <a:pt x="162" y="128"/>
                  </a:lnTo>
                  <a:lnTo>
                    <a:pt x="197" y="128"/>
                  </a:lnTo>
                  <a:lnTo>
                    <a:pt x="197" y="111"/>
                  </a:lnTo>
                  <a:lnTo>
                    <a:pt x="162" y="111"/>
                  </a:lnTo>
                  <a:lnTo>
                    <a:pt x="162" y="17"/>
                  </a:lnTo>
                  <a:lnTo>
                    <a:pt x="144" y="17"/>
                  </a:lnTo>
                  <a:lnTo>
                    <a:pt x="144" y="204"/>
                  </a:lnTo>
                  <a:lnTo>
                    <a:pt x="162" y="204"/>
                  </a:lnTo>
                  <a:close/>
                  <a:moveTo>
                    <a:pt x="90" y="221"/>
                  </a:moveTo>
                  <a:lnTo>
                    <a:pt x="90" y="280"/>
                  </a:lnTo>
                  <a:lnTo>
                    <a:pt x="108" y="280"/>
                  </a:lnTo>
                  <a:lnTo>
                    <a:pt x="108" y="17"/>
                  </a:lnTo>
                  <a:lnTo>
                    <a:pt x="90" y="17"/>
                  </a:lnTo>
                  <a:lnTo>
                    <a:pt x="90" y="204"/>
                  </a:lnTo>
                  <a:lnTo>
                    <a:pt x="66" y="204"/>
                  </a:lnTo>
                  <a:lnTo>
                    <a:pt x="66" y="221"/>
                  </a:lnTo>
                  <a:lnTo>
                    <a:pt x="90" y="221"/>
                  </a:lnTo>
                  <a:close/>
                  <a:moveTo>
                    <a:pt x="18" y="239"/>
                  </a:moveTo>
                  <a:lnTo>
                    <a:pt x="18" y="257"/>
                  </a:lnTo>
                  <a:lnTo>
                    <a:pt x="36" y="257"/>
                  </a:lnTo>
                  <a:lnTo>
                    <a:pt x="36" y="239"/>
                  </a:lnTo>
                  <a:lnTo>
                    <a:pt x="18" y="239"/>
                  </a:lnTo>
                  <a:close/>
                  <a:moveTo>
                    <a:pt x="144" y="0"/>
                  </a:moveTo>
                  <a:lnTo>
                    <a:pt x="108" y="0"/>
                  </a:lnTo>
                  <a:lnTo>
                    <a:pt x="108" y="17"/>
                  </a:lnTo>
                  <a:lnTo>
                    <a:pt x="144" y="17"/>
                  </a:lnTo>
                  <a:lnTo>
                    <a:pt x="144" y="0"/>
                  </a:lnTo>
                  <a:close/>
                  <a:moveTo>
                    <a:pt x="311" y="181"/>
                  </a:moveTo>
                  <a:lnTo>
                    <a:pt x="311" y="169"/>
                  </a:lnTo>
                  <a:lnTo>
                    <a:pt x="293" y="169"/>
                  </a:lnTo>
                  <a:lnTo>
                    <a:pt x="293" y="181"/>
                  </a:lnTo>
                  <a:lnTo>
                    <a:pt x="311" y="181"/>
                  </a:lnTo>
                  <a:close/>
                  <a:moveTo>
                    <a:pt x="215" y="204"/>
                  </a:moveTo>
                  <a:lnTo>
                    <a:pt x="215" y="146"/>
                  </a:lnTo>
                  <a:lnTo>
                    <a:pt x="257" y="146"/>
                  </a:lnTo>
                  <a:lnTo>
                    <a:pt x="257" y="204"/>
                  </a:lnTo>
                  <a:lnTo>
                    <a:pt x="275" y="204"/>
                  </a:lnTo>
                  <a:lnTo>
                    <a:pt x="275" y="169"/>
                  </a:lnTo>
                  <a:lnTo>
                    <a:pt x="293" y="169"/>
                  </a:lnTo>
                  <a:lnTo>
                    <a:pt x="293" y="151"/>
                  </a:lnTo>
                  <a:lnTo>
                    <a:pt x="275" y="151"/>
                  </a:lnTo>
                  <a:lnTo>
                    <a:pt x="275" y="128"/>
                  </a:lnTo>
                  <a:lnTo>
                    <a:pt x="257" y="128"/>
                  </a:lnTo>
                  <a:lnTo>
                    <a:pt x="215" y="128"/>
                  </a:lnTo>
                  <a:lnTo>
                    <a:pt x="197" y="128"/>
                  </a:lnTo>
                  <a:lnTo>
                    <a:pt x="197" y="204"/>
                  </a:lnTo>
                  <a:lnTo>
                    <a:pt x="215" y="204"/>
                  </a:lnTo>
                  <a:close/>
                  <a:moveTo>
                    <a:pt x="66" y="204"/>
                  </a:moveTo>
                  <a:lnTo>
                    <a:pt x="66" y="186"/>
                  </a:lnTo>
                  <a:lnTo>
                    <a:pt x="18" y="186"/>
                  </a:lnTo>
                  <a:lnTo>
                    <a:pt x="0" y="186"/>
                  </a:lnTo>
                  <a:lnTo>
                    <a:pt x="0" y="204"/>
                  </a:lnTo>
                  <a:lnTo>
                    <a:pt x="0" y="239"/>
                  </a:lnTo>
                  <a:lnTo>
                    <a:pt x="18" y="239"/>
                  </a:lnTo>
                  <a:lnTo>
                    <a:pt x="18" y="204"/>
                  </a:lnTo>
                  <a:lnTo>
                    <a:pt x="66" y="204"/>
                  </a:lnTo>
                  <a:close/>
                  <a:moveTo>
                    <a:pt x="36" y="257"/>
                  </a:moveTo>
                  <a:lnTo>
                    <a:pt x="36" y="315"/>
                  </a:lnTo>
                  <a:lnTo>
                    <a:pt x="54" y="315"/>
                  </a:lnTo>
                  <a:lnTo>
                    <a:pt x="54" y="257"/>
                  </a:lnTo>
                  <a:lnTo>
                    <a:pt x="36" y="257"/>
                  </a:lnTo>
                  <a:close/>
                  <a:moveTo>
                    <a:pt x="293" y="385"/>
                  </a:moveTo>
                  <a:lnTo>
                    <a:pt x="311" y="385"/>
                  </a:lnTo>
                  <a:lnTo>
                    <a:pt x="311" y="327"/>
                  </a:lnTo>
                  <a:lnTo>
                    <a:pt x="293" y="327"/>
                  </a:lnTo>
                  <a:lnTo>
                    <a:pt x="293" y="385"/>
                  </a:lnTo>
                  <a:close/>
                  <a:moveTo>
                    <a:pt x="311" y="181"/>
                  </a:moveTo>
                  <a:lnTo>
                    <a:pt x="311" y="327"/>
                  </a:lnTo>
                  <a:lnTo>
                    <a:pt x="329" y="327"/>
                  </a:lnTo>
                  <a:lnTo>
                    <a:pt x="329" y="181"/>
                  </a:lnTo>
                  <a:lnTo>
                    <a:pt x="311" y="181"/>
                  </a:lnTo>
                  <a:close/>
                  <a:moveTo>
                    <a:pt x="275" y="426"/>
                  </a:moveTo>
                  <a:lnTo>
                    <a:pt x="108" y="426"/>
                  </a:lnTo>
                  <a:lnTo>
                    <a:pt x="108" y="385"/>
                  </a:lnTo>
                  <a:lnTo>
                    <a:pt x="90" y="385"/>
                  </a:lnTo>
                  <a:lnTo>
                    <a:pt x="90" y="426"/>
                  </a:lnTo>
                  <a:lnTo>
                    <a:pt x="90" y="443"/>
                  </a:lnTo>
                  <a:lnTo>
                    <a:pt x="108" y="443"/>
                  </a:lnTo>
                  <a:lnTo>
                    <a:pt x="275" y="443"/>
                  </a:lnTo>
                  <a:lnTo>
                    <a:pt x="293" y="443"/>
                  </a:lnTo>
                  <a:lnTo>
                    <a:pt x="293" y="426"/>
                  </a:lnTo>
                  <a:lnTo>
                    <a:pt x="293" y="385"/>
                  </a:lnTo>
                  <a:lnTo>
                    <a:pt x="275" y="385"/>
                  </a:lnTo>
                  <a:lnTo>
                    <a:pt x="275" y="426"/>
                  </a:lnTo>
                  <a:close/>
                  <a:moveTo>
                    <a:pt x="72" y="350"/>
                  </a:moveTo>
                  <a:lnTo>
                    <a:pt x="72" y="385"/>
                  </a:lnTo>
                  <a:lnTo>
                    <a:pt x="90" y="385"/>
                  </a:lnTo>
                  <a:lnTo>
                    <a:pt x="90" y="350"/>
                  </a:lnTo>
                  <a:lnTo>
                    <a:pt x="72" y="350"/>
                  </a:lnTo>
                  <a:close/>
                  <a:moveTo>
                    <a:pt x="54" y="315"/>
                  </a:moveTo>
                  <a:lnTo>
                    <a:pt x="54" y="350"/>
                  </a:lnTo>
                  <a:lnTo>
                    <a:pt x="72" y="350"/>
                  </a:lnTo>
                  <a:lnTo>
                    <a:pt x="72" y="315"/>
                  </a:lnTo>
                  <a:lnTo>
                    <a:pt x="54" y="3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3" name="Content Placeholder 11" descr="OC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6472" y="1"/>
            <a:ext cx="997527" cy="990600"/>
          </a:xfrm>
          <a:prstGeom prst="rect">
            <a:avLst/>
          </a:prstGeom>
        </p:spPr>
      </p:pic>
      <p:sp>
        <p:nvSpPr>
          <p:cNvPr id="9" name="Text Placeholder 8"/>
          <p:cNvSpPr txBox="1">
            <a:spLocks noGrp="1"/>
          </p:cNvSpPr>
          <p:nvPr>
            <p:ph type="body" sz="quarter" idx="10"/>
          </p:nvPr>
        </p:nvSpPr>
        <p:spPr>
          <a:xfrm>
            <a:off x="304800" y="1524000"/>
            <a:ext cx="88392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334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Continuing the Journey</a:t>
            </a:r>
            <a:endParaRPr lang="en-US" sz="4400" b="1" dirty="0"/>
          </a:p>
        </p:txBody>
      </p:sp>
      <p:sp>
        <p:nvSpPr>
          <p:cNvPr id="11" name="Rectangle 10"/>
          <p:cNvSpPr/>
          <p:nvPr/>
        </p:nvSpPr>
        <p:spPr>
          <a:xfrm>
            <a:off x="381000" y="16764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33400" y="1600200"/>
            <a:ext cx="79248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atin typeface="Times New Roman" pitchFamily="18" charset="0"/>
                <a:ea typeface="Times New Roman" pitchFamily="18" charset="0"/>
              </a:rPr>
              <a:t>Session Dates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atin typeface="Times New Roman" pitchFamily="18" charset="0"/>
              <a:ea typeface="Times New Roman" pitchFamily="18" charset="0"/>
            </a:endParaRPr>
          </a:p>
          <a:p>
            <a:pPr marL="1997075" lvl="0" indent="-1997075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imes New Roman" pitchFamily="18" charset="0"/>
                <a:ea typeface="Times New Roman" pitchFamily="18" charset="0"/>
              </a:rPr>
              <a:t>April 9 – 	Resources and Strategies by content areas.</a:t>
            </a:r>
            <a:endParaRPr lang="en-US" sz="800" dirty="0" smtClean="0">
              <a:latin typeface="Arial" pitchFamily="34" charset="0"/>
            </a:endParaRPr>
          </a:p>
          <a:p>
            <a:pPr marL="1997075" lvl="0" indent="-1997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imes New Roman" pitchFamily="18" charset="0"/>
                <a:ea typeface="Times New Roman" pitchFamily="18" charset="0"/>
              </a:rPr>
              <a:t>April 23 – Elements of CIA planning and the Standards</a:t>
            </a:r>
            <a:endParaRPr lang="en-US" sz="800" dirty="0" smtClean="0">
              <a:latin typeface="Arial" pitchFamily="34" charset="0"/>
            </a:endParaRPr>
          </a:p>
          <a:p>
            <a:pPr marL="1997075" lvl="0" indent="-1997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imes New Roman" pitchFamily="18" charset="0"/>
                <a:ea typeface="Times New Roman" pitchFamily="18" charset="0"/>
              </a:rPr>
              <a:t>May 7 – 	CIA Planning: Putting it all together &amp; integrating the standards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6477000"/>
            <a:ext cx="800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http://maccss.ncdpi.wikispaces.net/Summer+Institute+2012+6+-+</a:t>
            </a:r>
            <a:r>
              <a:rPr lang="en-US" dirty="0" smtClean="0">
                <a:hlinkClick r:id="rId3"/>
              </a:rPr>
              <a:t>12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6477000"/>
            <a:ext cx="800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http://maccss.ncdpi.wikispaces.net/Summer+Institute+2012+6+-+</a:t>
            </a:r>
            <a:r>
              <a:rPr lang="en-US" dirty="0" smtClean="0">
                <a:hlinkClick r:id="rId2"/>
              </a:rPr>
              <a:t>12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Getting Started: I Choose “C”</a:t>
            </a:r>
            <a:endParaRPr lang="en-US" dirty="0"/>
          </a:p>
        </p:txBody>
      </p:sp>
      <p:pic>
        <p:nvPicPr>
          <p:cNvPr id="3584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4844" b="11719"/>
          <a:stretch>
            <a:fillRect/>
          </a:stretch>
        </p:blipFill>
        <p:spPr bwMode="auto">
          <a:xfrm>
            <a:off x="304800" y="1600200"/>
            <a:ext cx="7848600" cy="46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1524000"/>
            <a:ext cx="8839200" cy="55626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Develop a deeper understanding of the Common Core and Essential Standards.</a:t>
            </a:r>
          </a:p>
          <a:p>
            <a:pPr algn="l">
              <a:buFont typeface="Arial" pitchFamily="34" charset="0"/>
              <a:buChar char="•"/>
            </a:pPr>
            <a:endParaRPr lang="en-US" sz="1400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Examine and develop performance tasks based on the new standards.</a:t>
            </a:r>
          </a:p>
          <a:p>
            <a:pPr algn="l">
              <a:buFont typeface="Arial" pitchFamily="34" charset="0"/>
              <a:buChar char="•"/>
            </a:pPr>
            <a:endParaRPr lang="en-US" sz="1400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Explore resources to support CC &amp; ES Curriculum, Instruction, &amp; Assessment planning and implementation.</a:t>
            </a:r>
          </a:p>
          <a:p>
            <a:pPr algn="l">
              <a:buFont typeface="Arial" pitchFamily="34" charset="0"/>
              <a:buChar char="•"/>
            </a:pPr>
            <a:endParaRPr lang="en-US" sz="1400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Examine the elements of CIA planning and how they relate to the CC &amp; ES</a:t>
            </a:r>
          </a:p>
          <a:p>
            <a:pPr algn="l">
              <a:buFont typeface="Arial" pitchFamily="34" charset="0"/>
              <a:buChar char="•"/>
            </a:pPr>
            <a:endParaRPr lang="en-US" sz="1400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Deepen understanding of conceptual planning; </a:t>
            </a:r>
          </a:p>
          <a:p>
            <a:pPr algn="l"/>
            <a:r>
              <a:rPr lang="en-US" sz="2400" dirty="0" smtClean="0"/>
              <a:t>	integrating the standards through CIA Planning</a:t>
            </a:r>
          </a:p>
          <a:p>
            <a:pPr algn="l">
              <a:buFont typeface="Arial" pitchFamily="34" charset="0"/>
              <a:buChar char="•"/>
            </a:pPr>
            <a:endParaRPr lang="en-US" sz="2800" dirty="0" smtClean="0"/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914400" y="4800600"/>
            <a:ext cx="206375" cy="238125"/>
            <a:chOff x="5700" y="13590"/>
            <a:chExt cx="248" cy="334"/>
          </a:xfrm>
        </p:grpSpPr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718" y="13607"/>
              <a:ext cx="221" cy="308"/>
            </a:xfrm>
            <a:custGeom>
              <a:avLst/>
              <a:gdLst/>
              <a:ahLst/>
              <a:cxnLst>
                <a:cxn ang="0">
                  <a:pos x="275" y="164"/>
                </a:cxn>
                <a:cxn ang="0">
                  <a:pos x="275" y="152"/>
                </a:cxn>
                <a:cxn ang="0">
                  <a:pos x="257" y="152"/>
                </a:cxn>
                <a:cxn ang="0">
                  <a:pos x="257" y="187"/>
                </a:cxn>
                <a:cxn ang="0">
                  <a:pos x="239" y="187"/>
                </a:cxn>
                <a:cxn ang="0">
                  <a:pos x="239" y="129"/>
                </a:cxn>
                <a:cxn ang="0">
                  <a:pos x="197" y="129"/>
                </a:cxn>
                <a:cxn ang="0">
                  <a:pos x="197" y="187"/>
                </a:cxn>
                <a:cxn ang="0">
                  <a:pos x="179" y="187"/>
                </a:cxn>
                <a:cxn ang="0">
                  <a:pos x="179" y="111"/>
                </a:cxn>
                <a:cxn ang="0">
                  <a:pos x="144" y="111"/>
                </a:cxn>
                <a:cxn ang="0">
                  <a:pos x="144" y="187"/>
                </a:cxn>
                <a:cxn ang="0">
                  <a:pos x="126" y="187"/>
                </a:cxn>
                <a:cxn ang="0">
                  <a:pos x="126" y="0"/>
                </a:cxn>
                <a:cxn ang="0">
                  <a:pos x="90" y="0"/>
                </a:cxn>
                <a:cxn ang="0">
                  <a:pos x="90" y="263"/>
                </a:cxn>
                <a:cxn ang="0">
                  <a:pos x="72" y="263"/>
                </a:cxn>
                <a:cxn ang="0">
                  <a:pos x="72" y="204"/>
                </a:cxn>
                <a:cxn ang="0">
                  <a:pos x="48" y="204"/>
                </a:cxn>
                <a:cxn ang="0">
                  <a:pos x="48" y="187"/>
                </a:cxn>
                <a:cxn ang="0">
                  <a:pos x="0" y="187"/>
                </a:cxn>
                <a:cxn ang="0">
                  <a:pos x="0" y="222"/>
                </a:cxn>
                <a:cxn ang="0">
                  <a:pos x="18" y="222"/>
                </a:cxn>
                <a:cxn ang="0">
                  <a:pos x="18" y="240"/>
                </a:cxn>
                <a:cxn ang="0">
                  <a:pos x="36" y="240"/>
                </a:cxn>
                <a:cxn ang="0">
                  <a:pos x="36" y="298"/>
                </a:cxn>
                <a:cxn ang="0">
                  <a:pos x="54" y="298"/>
                </a:cxn>
                <a:cxn ang="0">
                  <a:pos x="54" y="333"/>
                </a:cxn>
                <a:cxn ang="0">
                  <a:pos x="72" y="333"/>
                </a:cxn>
                <a:cxn ang="0">
                  <a:pos x="72" y="368"/>
                </a:cxn>
                <a:cxn ang="0">
                  <a:pos x="90" y="368"/>
                </a:cxn>
                <a:cxn ang="0">
                  <a:pos x="90" y="409"/>
                </a:cxn>
                <a:cxn ang="0">
                  <a:pos x="257" y="409"/>
                </a:cxn>
                <a:cxn ang="0">
                  <a:pos x="257" y="368"/>
                </a:cxn>
                <a:cxn ang="0">
                  <a:pos x="275" y="368"/>
                </a:cxn>
                <a:cxn ang="0">
                  <a:pos x="275" y="310"/>
                </a:cxn>
                <a:cxn ang="0">
                  <a:pos x="293" y="310"/>
                </a:cxn>
                <a:cxn ang="0">
                  <a:pos x="293" y="164"/>
                </a:cxn>
                <a:cxn ang="0">
                  <a:pos x="275" y="164"/>
                </a:cxn>
              </a:cxnLst>
              <a:rect l="0" t="0" r="r" b="b"/>
              <a:pathLst>
                <a:path w="293" h="409">
                  <a:moveTo>
                    <a:pt x="275" y="164"/>
                  </a:moveTo>
                  <a:lnTo>
                    <a:pt x="275" y="152"/>
                  </a:lnTo>
                  <a:lnTo>
                    <a:pt x="257" y="152"/>
                  </a:lnTo>
                  <a:lnTo>
                    <a:pt x="257" y="187"/>
                  </a:lnTo>
                  <a:lnTo>
                    <a:pt x="239" y="187"/>
                  </a:lnTo>
                  <a:lnTo>
                    <a:pt x="239" y="129"/>
                  </a:lnTo>
                  <a:lnTo>
                    <a:pt x="197" y="129"/>
                  </a:lnTo>
                  <a:lnTo>
                    <a:pt x="197" y="187"/>
                  </a:lnTo>
                  <a:lnTo>
                    <a:pt x="179" y="187"/>
                  </a:lnTo>
                  <a:lnTo>
                    <a:pt x="179" y="111"/>
                  </a:lnTo>
                  <a:lnTo>
                    <a:pt x="144" y="111"/>
                  </a:lnTo>
                  <a:lnTo>
                    <a:pt x="144" y="187"/>
                  </a:lnTo>
                  <a:lnTo>
                    <a:pt x="126" y="187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90" y="263"/>
                  </a:lnTo>
                  <a:lnTo>
                    <a:pt x="72" y="263"/>
                  </a:lnTo>
                  <a:lnTo>
                    <a:pt x="72" y="204"/>
                  </a:lnTo>
                  <a:lnTo>
                    <a:pt x="48" y="204"/>
                  </a:lnTo>
                  <a:lnTo>
                    <a:pt x="48" y="187"/>
                  </a:lnTo>
                  <a:lnTo>
                    <a:pt x="0" y="187"/>
                  </a:lnTo>
                  <a:lnTo>
                    <a:pt x="0" y="222"/>
                  </a:lnTo>
                  <a:lnTo>
                    <a:pt x="18" y="222"/>
                  </a:lnTo>
                  <a:lnTo>
                    <a:pt x="18" y="240"/>
                  </a:lnTo>
                  <a:lnTo>
                    <a:pt x="36" y="240"/>
                  </a:lnTo>
                  <a:lnTo>
                    <a:pt x="36" y="298"/>
                  </a:lnTo>
                  <a:lnTo>
                    <a:pt x="54" y="298"/>
                  </a:lnTo>
                  <a:lnTo>
                    <a:pt x="54" y="333"/>
                  </a:lnTo>
                  <a:lnTo>
                    <a:pt x="72" y="333"/>
                  </a:lnTo>
                  <a:lnTo>
                    <a:pt x="72" y="368"/>
                  </a:lnTo>
                  <a:lnTo>
                    <a:pt x="90" y="368"/>
                  </a:lnTo>
                  <a:lnTo>
                    <a:pt x="90" y="409"/>
                  </a:lnTo>
                  <a:lnTo>
                    <a:pt x="257" y="409"/>
                  </a:lnTo>
                  <a:lnTo>
                    <a:pt x="257" y="368"/>
                  </a:lnTo>
                  <a:lnTo>
                    <a:pt x="275" y="368"/>
                  </a:lnTo>
                  <a:lnTo>
                    <a:pt x="275" y="310"/>
                  </a:lnTo>
                  <a:lnTo>
                    <a:pt x="293" y="310"/>
                  </a:lnTo>
                  <a:lnTo>
                    <a:pt x="293" y="164"/>
                  </a:lnTo>
                  <a:lnTo>
                    <a:pt x="275" y="1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5700" y="13590"/>
              <a:ext cx="248" cy="334"/>
            </a:xfrm>
            <a:custGeom>
              <a:avLst/>
              <a:gdLst/>
              <a:ahLst/>
              <a:cxnLst>
                <a:cxn ang="0">
                  <a:pos x="162" y="128"/>
                </a:cxn>
                <a:cxn ang="0">
                  <a:pos x="197" y="111"/>
                </a:cxn>
                <a:cxn ang="0">
                  <a:pos x="162" y="17"/>
                </a:cxn>
                <a:cxn ang="0">
                  <a:pos x="144" y="204"/>
                </a:cxn>
                <a:cxn ang="0">
                  <a:pos x="90" y="221"/>
                </a:cxn>
                <a:cxn ang="0">
                  <a:pos x="108" y="280"/>
                </a:cxn>
                <a:cxn ang="0">
                  <a:pos x="90" y="17"/>
                </a:cxn>
                <a:cxn ang="0">
                  <a:pos x="66" y="204"/>
                </a:cxn>
                <a:cxn ang="0">
                  <a:pos x="90" y="221"/>
                </a:cxn>
                <a:cxn ang="0">
                  <a:pos x="18" y="257"/>
                </a:cxn>
                <a:cxn ang="0">
                  <a:pos x="36" y="239"/>
                </a:cxn>
                <a:cxn ang="0">
                  <a:pos x="144" y="0"/>
                </a:cxn>
                <a:cxn ang="0">
                  <a:pos x="108" y="17"/>
                </a:cxn>
                <a:cxn ang="0">
                  <a:pos x="144" y="0"/>
                </a:cxn>
                <a:cxn ang="0">
                  <a:pos x="311" y="169"/>
                </a:cxn>
                <a:cxn ang="0">
                  <a:pos x="293" y="181"/>
                </a:cxn>
                <a:cxn ang="0">
                  <a:pos x="215" y="204"/>
                </a:cxn>
                <a:cxn ang="0">
                  <a:pos x="257" y="146"/>
                </a:cxn>
                <a:cxn ang="0">
                  <a:pos x="275" y="204"/>
                </a:cxn>
                <a:cxn ang="0">
                  <a:pos x="293" y="169"/>
                </a:cxn>
                <a:cxn ang="0">
                  <a:pos x="275" y="151"/>
                </a:cxn>
                <a:cxn ang="0">
                  <a:pos x="257" y="128"/>
                </a:cxn>
                <a:cxn ang="0">
                  <a:pos x="215" y="128"/>
                </a:cxn>
                <a:cxn ang="0">
                  <a:pos x="197" y="204"/>
                </a:cxn>
                <a:cxn ang="0">
                  <a:pos x="66" y="204"/>
                </a:cxn>
                <a:cxn ang="0">
                  <a:pos x="18" y="186"/>
                </a:cxn>
                <a:cxn ang="0">
                  <a:pos x="0" y="204"/>
                </a:cxn>
                <a:cxn ang="0">
                  <a:pos x="18" y="239"/>
                </a:cxn>
                <a:cxn ang="0">
                  <a:pos x="66" y="204"/>
                </a:cxn>
                <a:cxn ang="0">
                  <a:pos x="36" y="315"/>
                </a:cxn>
                <a:cxn ang="0">
                  <a:pos x="54" y="257"/>
                </a:cxn>
                <a:cxn ang="0">
                  <a:pos x="293" y="385"/>
                </a:cxn>
                <a:cxn ang="0">
                  <a:pos x="311" y="327"/>
                </a:cxn>
                <a:cxn ang="0">
                  <a:pos x="293" y="385"/>
                </a:cxn>
                <a:cxn ang="0">
                  <a:pos x="311" y="327"/>
                </a:cxn>
                <a:cxn ang="0">
                  <a:pos x="329" y="181"/>
                </a:cxn>
                <a:cxn ang="0">
                  <a:pos x="275" y="426"/>
                </a:cxn>
                <a:cxn ang="0">
                  <a:pos x="108" y="385"/>
                </a:cxn>
                <a:cxn ang="0">
                  <a:pos x="90" y="426"/>
                </a:cxn>
                <a:cxn ang="0">
                  <a:pos x="108" y="443"/>
                </a:cxn>
                <a:cxn ang="0">
                  <a:pos x="293" y="443"/>
                </a:cxn>
                <a:cxn ang="0">
                  <a:pos x="293" y="385"/>
                </a:cxn>
                <a:cxn ang="0">
                  <a:pos x="275" y="426"/>
                </a:cxn>
                <a:cxn ang="0">
                  <a:pos x="72" y="385"/>
                </a:cxn>
                <a:cxn ang="0">
                  <a:pos x="90" y="350"/>
                </a:cxn>
                <a:cxn ang="0">
                  <a:pos x="54" y="315"/>
                </a:cxn>
                <a:cxn ang="0">
                  <a:pos x="72" y="350"/>
                </a:cxn>
                <a:cxn ang="0">
                  <a:pos x="54" y="315"/>
                </a:cxn>
              </a:cxnLst>
              <a:rect l="0" t="0" r="r" b="b"/>
              <a:pathLst>
                <a:path w="329" h="443">
                  <a:moveTo>
                    <a:pt x="162" y="204"/>
                  </a:moveTo>
                  <a:lnTo>
                    <a:pt x="162" y="128"/>
                  </a:lnTo>
                  <a:lnTo>
                    <a:pt x="197" y="128"/>
                  </a:lnTo>
                  <a:lnTo>
                    <a:pt x="197" y="111"/>
                  </a:lnTo>
                  <a:lnTo>
                    <a:pt x="162" y="111"/>
                  </a:lnTo>
                  <a:lnTo>
                    <a:pt x="162" y="17"/>
                  </a:lnTo>
                  <a:lnTo>
                    <a:pt x="144" y="17"/>
                  </a:lnTo>
                  <a:lnTo>
                    <a:pt x="144" y="204"/>
                  </a:lnTo>
                  <a:lnTo>
                    <a:pt x="162" y="204"/>
                  </a:lnTo>
                  <a:close/>
                  <a:moveTo>
                    <a:pt x="90" y="221"/>
                  </a:moveTo>
                  <a:lnTo>
                    <a:pt x="90" y="280"/>
                  </a:lnTo>
                  <a:lnTo>
                    <a:pt x="108" y="280"/>
                  </a:lnTo>
                  <a:lnTo>
                    <a:pt x="108" y="17"/>
                  </a:lnTo>
                  <a:lnTo>
                    <a:pt x="90" y="17"/>
                  </a:lnTo>
                  <a:lnTo>
                    <a:pt x="90" y="204"/>
                  </a:lnTo>
                  <a:lnTo>
                    <a:pt x="66" y="204"/>
                  </a:lnTo>
                  <a:lnTo>
                    <a:pt x="66" y="221"/>
                  </a:lnTo>
                  <a:lnTo>
                    <a:pt x="90" y="221"/>
                  </a:lnTo>
                  <a:close/>
                  <a:moveTo>
                    <a:pt x="18" y="239"/>
                  </a:moveTo>
                  <a:lnTo>
                    <a:pt x="18" y="257"/>
                  </a:lnTo>
                  <a:lnTo>
                    <a:pt x="36" y="257"/>
                  </a:lnTo>
                  <a:lnTo>
                    <a:pt x="36" y="239"/>
                  </a:lnTo>
                  <a:lnTo>
                    <a:pt x="18" y="239"/>
                  </a:lnTo>
                  <a:close/>
                  <a:moveTo>
                    <a:pt x="144" y="0"/>
                  </a:moveTo>
                  <a:lnTo>
                    <a:pt x="108" y="0"/>
                  </a:lnTo>
                  <a:lnTo>
                    <a:pt x="108" y="17"/>
                  </a:lnTo>
                  <a:lnTo>
                    <a:pt x="144" y="17"/>
                  </a:lnTo>
                  <a:lnTo>
                    <a:pt x="144" y="0"/>
                  </a:lnTo>
                  <a:close/>
                  <a:moveTo>
                    <a:pt x="311" y="181"/>
                  </a:moveTo>
                  <a:lnTo>
                    <a:pt x="311" y="169"/>
                  </a:lnTo>
                  <a:lnTo>
                    <a:pt x="293" y="169"/>
                  </a:lnTo>
                  <a:lnTo>
                    <a:pt x="293" y="181"/>
                  </a:lnTo>
                  <a:lnTo>
                    <a:pt x="311" y="181"/>
                  </a:lnTo>
                  <a:close/>
                  <a:moveTo>
                    <a:pt x="215" y="204"/>
                  </a:moveTo>
                  <a:lnTo>
                    <a:pt x="215" y="146"/>
                  </a:lnTo>
                  <a:lnTo>
                    <a:pt x="257" y="146"/>
                  </a:lnTo>
                  <a:lnTo>
                    <a:pt x="257" y="204"/>
                  </a:lnTo>
                  <a:lnTo>
                    <a:pt x="275" y="204"/>
                  </a:lnTo>
                  <a:lnTo>
                    <a:pt x="275" y="169"/>
                  </a:lnTo>
                  <a:lnTo>
                    <a:pt x="293" y="169"/>
                  </a:lnTo>
                  <a:lnTo>
                    <a:pt x="293" y="151"/>
                  </a:lnTo>
                  <a:lnTo>
                    <a:pt x="275" y="151"/>
                  </a:lnTo>
                  <a:lnTo>
                    <a:pt x="275" y="128"/>
                  </a:lnTo>
                  <a:lnTo>
                    <a:pt x="257" y="128"/>
                  </a:lnTo>
                  <a:lnTo>
                    <a:pt x="215" y="128"/>
                  </a:lnTo>
                  <a:lnTo>
                    <a:pt x="197" y="128"/>
                  </a:lnTo>
                  <a:lnTo>
                    <a:pt x="197" y="204"/>
                  </a:lnTo>
                  <a:lnTo>
                    <a:pt x="215" y="204"/>
                  </a:lnTo>
                  <a:close/>
                  <a:moveTo>
                    <a:pt x="66" y="204"/>
                  </a:moveTo>
                  <a:lnTo>
                    <a:pt x="66" y="186"/>
                  </a:lnTo>
                  <a:lnTo>
                    <a:pt x="18" y="186"/>
                  </a:lnTo>
                  <a:lnTo>
                    <a:pt x="0" y="186"/>
                  </a:lnTo>
                  <a:lnTo>
                    <a:pt x="0" y="204"/>
                  </a:lnTo>
                  <a:lnTo>
                    <a:pt x="0" y="239"/>
                  </a:lnTo>
                  <a:lnTo>
                    <a:pt x="18" y="239"/>
                  </a:lnTo>
                  <a:lnTo>
                    <a:pt x="18" y="204"/>
                  </a:lnTo>
                  <a:lnTo>
                    <a:pt x="66" y="204"/>
                  </a:lnTo>
                  <a:close/>
                  <a:moveTo>
                    <a:pt x="36" y="257"/>
                  </a:moveTo>
                  <a:lnTo>
                    <a:pt x="36" y="315"/>
                  </a:lnTo>
                  <a:lnTo>
                    <a:pt x="54" y="315"/>
                  </a:lnTo>
                  <a:lnTo>
                    <a:pt x="54" y="257"/>
                  </a:lnTo>
                  <a:lnTo>
                    <a:pt x="36" y="257"/>
                  </a:lnTo>
                  <a:close/>
                  <a:moveTo>
                    <a:pt x="293" y="385"/>
                  </a:moveTo>
                  <a:lnTo>
                    <a:pt x="311" y="385"/>
                  </a:lnTo>
                  <a:lnTo>
                    <a:pt x="311" y="327"/>
                  </a:lnTo>
                  <a:lnTo>
                    <a:pt x="293" y="327"/>
                  </a:lnTo>
                  <a:lnTo>
                    <a:pt x="293" y="385"/>
                  </a:lnTo>
                  <a:close/>
                  <a:moveTo>
                    <a:pt x="311" y="181"/>
                  </a:moveTo>
                  <a:lnTo>
                    <a:pt x="311" y="327"/>
                  </a:lnTo>
                  <a:lnTo>
                    <a:pt x="329" y="327"/>
                  </a:lnTo>
                  <a:lnTo>
                    <a:pt x="329" y="181"/>
                  </a:lnTo>
                  <a:lnTo>
                    <a:pt x="311" y="181"/>
                  </a:lnTo>
                  <a:close/>
                  <a:moveTo>
                    <a:pt x="275" y="426"/>
                  </a:moveTo>
                  <a:lnTo>
                    <a:pt x="108" y="426"/>
                  </a:lnTo>
                  <a:lnTo>
                    <a:pt x="108" y="385"/>
                  </a:lnTo>
                  <a:lnTo>
                    <a:pt x="90" y="385"/>
                  </a:lnTo>
                  <a:lnTo>
                    <a:pt x="90" y="426"/>
                  </a:lnTo>
                  <a:lnTo>
                    <a:pt x="90" y="443"/>
                  </a:lnTo>
                  <a:lnTo>
                    <a:pt x="108" y="443"/>
                  </a:lnTo>
                  <a:lnTo>
                    <a:pt x="275" y="443"/>
                  </a:lnTo>
                  <a:lnTo>
                    <a:pt x="293" y="443"/>
                  </a:lnTo>
                  <a:lnTo>
                    <a:pt x="293" y="426"/>
                  </a:lnTo>
                  <a:lnTo>
                    <a:pt x="293" y="385"/>
                  </a:lnTo>
                  <a:lnTo>
                    <a:pt x="275" y="385"/>
                  </a:lnTo>
                  <a:lnTo>
                    <a:pt x="275" y="426"/>
                  </a:lnTo>
                  <a:close/>
                  <a:moveTo>
                    <a:pt x="72" y="350"/>
                  </a:moveTo>
                  <a:lnTo>
                    <a:pt x="72" y="385"/>
                  </a:lnTo>
                  <a:lnTo>
                    <a:pt x="90" y="385"/>
                  </a:lnTo>
                  <a:lnTo>
                    <a:pt x="90" y="350"/>
                  </a:lnTo>
                  <a:lnTo>
                    <a:pt x="72" y="350"/>
                  </a:lnTo>
                  <a:close/>
                  <a:moveTo>
                    <a:pt x="54" y="315"/>
                  </a:moveTo>
                  <a:lnTo>
                    <a:pt x="54" y="350"/>
                  </a:lnTo>
                  <a:lnTo>
                    <a:pt x="72" y="350"/>
                  </a:lnTo>
                  <a:lnTo>
                    <a:pt x="72" y="315"/>
                  </a:lnTo>
                  <a:lnTo>
                    <a:pt x="54" y="3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1000" y="533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Where are We Going?</a:t>
            </a:r>
            <a:endParaRPr lang="en-US" sz="4800" b="1" dirty="0"/>
          </a:p>
        </p:txBody>
      </p:sp>
      <p:pic>
        <p:nvPicPr>
          <p:cNvPr id="23" name="Content Placeholder 11" descr="OC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6472" y="1"/>
            <a:ext cx="997527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1524000"/>
            <a:ext cx="8839200" cy="5562600"/>
          </a:xfrm>
        </p:spPr>
        <p:txBody>
          <a:bodyPr/>
          <a:lstStyle/>
          <a:p>
            <a:pPr algn="l"/>
            <a:r>
              <a:rPr lang="en-US" sz="2800" dirty="0" smtClean="0"/>
              <a:t>Outline for Packing Tuesdays</a:t>
            </a:r>
          </a:p>
          <a:p>
            <a:r>
              <a:rPr lang="en-US" sz="2800" dirty="0" smtClean="0"/>
              <a:t> </a:t>
            </a:r>
          </a:p>
          <a:p>
            <a:pPr algn="l"/>
            <a:r>
              <a:rPr lang="en-US" sz="2000" dirty="0" smtClean="0"/>
              <a:t>Session 1 – Standards and Performance Tasks by content areas.</a:t>
            </a:r>
          </a:p>
          <a:p>
            <a:pPr algn="l"/>
            <a:r>
              <a:rPr lang="en-US" sz="2000" dirty="0" smtClean="0"/>
              <a:t> </a:t>
            </a:r>
          </a:p>
          <a:p>
            <a:pPr algn="l"/>
            <a:r>
              <a:rPr lang="en-US" sz="2000" dirty="0" smtClean="0"/>
              <a:t>Session 2 – Resources and Strategies by content areas.</a:t>
            </a:r>
          </a:p>
          <a:p>
            <a:pPr algn="l"/>
            <a:r>
              <a:rPr lang="en-US" sz="2000" dirty="0" smtClean="0"/>
              <a:t> </a:t>
            </a:r>
          </a:p>
          <a:p>
            <a:pPr algn="l"/>
            <a:r>
              <a:rPr lang="en-US" sz="2000" dirty="0" smtClean="0"/>
              <a:t>Session 3 – Elements of CIA planning and the Standards</a:t>
            </a:r>
          </a:p>
          <a:p>
            <a:pPr algn="l"/>
            <a:r>
              <a:rPr lang="en-US" sz="2000" dirty="0" smtClean="0"/>
              <a:t> </a:t>
            </a:r>
          </a:p>
          <a:p>
            <a:pPr algn="l"/>
            <a:r>
              <a:rPr lang="en-US" sz="2000" dirty="0" smtClean="0"/>
              <a:t>Session 4 – CIA Planning: putting it all together &amp; integrating the standards.</a:t>
            </a:r>
          </a:p>
          <a:p>
            <a:pPr algn="l">
              <a:buFont typeface="Arial" pitchFamily="34" charset="0"/>
              <a:buChar char="•"/>
            </a:pPr>
            <a:endParaRPr lang="en-US" sz="20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381000" y="533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Where are We Going?</a:t>
            </a:r>
            <a:endParaRPr lang="en-US" sz="4800" b="1" dirty="0"/>
          </a:p>
        </p:txBody>
      </p:sp>
      <p:pic>
        <p:nvPicPr>
          <p:cNvPr id="23" name="Content Placeholder 11" descr="OC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6472" y="1"/>
            <a:ext cx="997527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1524000"/>
            <a:ext cx="8839200" cy="55626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Ensure we know where our “primary resources” are located</a:t>
            </a:r>
          </a:p>
          <a:p>
            <a:pPr algn="l">
              <a:buFont typeface="Arial" pitchFamily="34" charset="0"/>
              <a:buChar char="•"/>
            </a:pPr>
            <a:endParaRPr lang="en-US" sz="2400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Address Burning Issues</a:t>
            </a:r>
          </a:p>
          <a:p>
            <a:pPr algn="l">
              <a:buFont typeface="Arial" pitchFamily="34" charset="0"/>
              <a:buChar char="•"/>
            </a:pPr>
            <a:endParaRPr lang="en-US" sz="2400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Participate in an activity or two</a:t>
            </a:r>
            <a:endParaRPr lang="en-US" sz="2400" dirty="0" smtClean="0"/>
          </a:p>
          <a:p>
            <a:pPr algn="l">
              <a:buFont typeface="Arial" pitchFamily="34" charset="0"/>
              <a:buChar char="•"/>
            </a:pPr>
            <a:endParaRPr lang="en-US" sz="2400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Look at our long term itinerary </a:t>
            </a:r>
            <a:endParaRPr lang="en-US" sz="2400" dirty="0" smtClean="0"/>
          </a:p>
          <a:p>
            <a:pPr algn="l">
              <a:buFont typeface="Arial" pitchFamily="34" charset="0"/>
              <a:buChar char="•"/>
            </a:pPr>
            <a:endParaRPr lang="en-US" sz="2400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Gather information about how we can support you as you plan conceptually.</a:t>
            </a:r>
            <a:endParaRPr lang="en-US" sz="2400" dirty="0" smtClean="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914400" y="4800600"/>
            <a:ext cx="206375" cy="238125"/>
            <a:chOff x="5700" y="13590"/>
            <a:chExt cx="248" cy="334"/>
          </a:xfrm>
        </p:grpSpPr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718" y="13607"/>
              <a:ext cx="221" cy="308"/>
            </a:xfrm>
            <a:custGeom>
              <a:avLst/>
              <a:gdLst/>
              <a:ahLst/>
              <a:cxnLst>
                <a:cxn ang="0">
                  <a:pos x="275" y="164"/>
                </a:cxn>
                <a:cxn ang="0">
                  <a:pos x="275" y="152"/>
                </a:cxn>
                <a:cxn ang="0">
                  <a:pos x="257" y="152"/>
                </a:cxn>
                <a:cxn ang="0">
                  <a:pos x="257" y="187"/>
                </a:cxn>
                <a:cxn ang="0">
                  <a:pos x="239" y="187"/>
                </a:cxn>
                <a:cxn ang="0">
                  <a:pos x="239" y="129"/>
                </a:cxn>
                <a:cxn ang="0">
                  <a:pos x="197" y="129"/>
                </a:cxn>
                <a:cxn ang="0">
                  <a:pos x="197" y="187"/>
                </a:cxn>
                <a:cxn ang="0">
                  <a:pos x="179" y="187"/>
                </a:cxn>
                <a:cxn ang="0">
                  <a:pos x="179" y="111"/>
                </a:cxn>
                <a:cxn ang="0">
                  <a:pos x="144" y="111"/>
                </a:cxn>
                <a:cxn ang="0">
                  <a:pos x="144" y="187"/>
                </a:cxn>
                <a:cxn ang="0">
                  <a:pos x="126" y="187"/>
                </a:cxn>
                <a:cxn ang="0">
                  <a:pos x="126" y="0"/>
                </a:cxn>
                <a:cxn ang="0">
                  <a:pos x="90" y="0"/>
                </a:cxn>
                <a:cxn ang="0">
                  <a:pos x="90" y="263"/>
                </a:cxn>
                <a:cxn ang="0">
                  <a:pos x="72" y="263"/>
                </a:cxn>
                <a:cxn ang="0">
                  <a:pos x="72" y="204"/>
                </a:cxn>
                <a:cxn ang="0">
                  <a:pos x="48" y="204"/>
                </a:cxn>
                <a:cxn ang="0">
                  <a:pos x="48" y="187"/>
                </a:cxn>
                <a:cxn ang="0">
                  <a:pos x="0" y="187"/>
                </a:cxn>
                <a:cxn ang="0">
                  <a:pos x="0" y="222"/>
                </a:cxn>
                <a:cxn ang="0">
                  <a:pos x="18" y="222"/>
                </a:cxn>
                <a:cxn ang="0">
                  <a:pos x="18" y="240"/>
                </a:cxn>
                <a:cxn ang="0">
                  <a:pos x="36" y="240"/>
                </a:cxn>
                <a:cxn ang="0">
                  <a:pos x="36" y="298"/>
                </a:cxn>
                <a:cxn ang="0">
                  <a:pos x="54" y="298"/>
                </a:cxn>
                <a:cxn ang="0">
                  <a:pos x="54" y="333"/>
                </a:cxn>
                <a:cxn ang="0">
                  <a:pos x="72" y="333"/>
                </a:cxn>
                <a:cxn ang="0">
                  <a:pos x="72" y="368"/>
                </a:cxn>
                <a:cxn ang="0">
                  <a:pos x="90" y="368"/>
                </a:cxn>
                <a:cxn ang="0">
                  <a:pos x="90" y="409"/>
                </a:cxn>
                <a:cxn ang="0">
                  <a:pos x="257" y="409"/>
                </a:cxn>
                <a:cxn ang="0">
                  <a:pos x="257" y="368"/>
                </a:cxn>
                <a:cxn ang="0">
                  <a:pos x="275" y="368"/>
                </a:cxn>
                <a:cxn ang="0">
                  <a:pos x="275" y="310"/>
                </a:cxn>
                <a:cxn ang="0">
                  <a:pos x="293" y="310"/>
                </a:cxn>
                <a:cxn ang="0">
                  <a:pos x="293" y="164"/>
                </a:cxn>
                <a:cxn ang="0">
                  <a:pos x="275" y="164"/>
                </a:cxn>
              </a:cxnLst>
              <a:rect l="0" t="0" r="r" b="b"/>
              <a:pathLst>
                <a:path w="293" h="409">
                  <a:moveTo>
                    <a:pt x="275" y="164"/>
                  </a:moveTo>
                  <a:lnTo>
                    <a:pt x="275" y="152"/>
                  </a:lnTo>
                  <a:lnTo>
                    <a:pt x="257" y="152"/>
                  </a:lnTo>
                  <a:lnTo>
                    <a:pt x="257" y="187"/>
                  </a:lnTo>
                  <a:lnTo>
                    <a:pt x="239" y="187"/>
                  </a:lnTo>
                  <a:lnTo>
                    <a:pt x="239" y="129"/>
                  </a:lnTo>
                  <a:lnTo>
                    <a:pt x="197" y="129"/>
                  </a:lnTo>
                  <a:lnTo>
                    <a:pt x="197" y="187"/>
                  </a:lnTo>
                  <a:lnTo>
                    <a:pt x="179" y="187"/>
                  </a:lnTo>
                  <a:lnTo>
                    <a:pt x="179" y="111"/>
                  </a:lnTo>
                  <a:lnTo>
                    <a:pt x="144" y="111"/>
                  </a:lnTo>
                  <a:lnTo>
                    <a:pt x="144" y="187"/>
                  </a:lnTo>
                  <a:lnTo>
                    <a:pt x="126" y="187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90" y="263"/>
                  </a:lnTo>
                  <a:lnTo>
                    <a:pt x="72" y="263"/>
                  </a:lnTo>
                  <a:lnTo>
                    <a:pt x="72" y="204"/>
                  </a:lnTo>
                  <a:lnTo>
                    <a:pt x="48" y="204"/>
                  </a:lnTo>
                  <a:lnTo>
                    <a:pt x="48" y="187"/>
                  </a:lnTo>
                  <a:lnTo>
                    <a:pt x="0" y="187"/>
                  </a:lnTo>
                  <a:lnTo>
                    <a:pt x="0" y="222"/>
                  </a:lnTo>
                  <a:lnTo>
                    <a:pt x="18" y="222"/>
                  </a:lnTo>
                  <a:lnTo>
                    <a:pt x="18" y="240"/>
                  </a:lnTo>
                  <a:lnTo>
                    <a:pt x="36" y="240"/>
                  </a:lnTo>
                  <a:lnTo>
                    <a:pt x="36" y="298"/>
                  </a:lnTo>
                  <a:lnTo>
                    <a:pt x="54" y="298"/>
                  </a:lnTo>
                  <a:lnTo>
                    <a:pt x="54" y="333"/>
                  </a:lnTo>
                  <a:lnTo>
                    <a:pt x="72" y="333"/>
                  </a:lnTo>
                  <a:lnTo>
                    <a:pt x="72" y="368"/>
                  </a:lnTo>
                  <a:lnTo>
                    <a:pt x="90" y="368"/>
                  </a:lnTo>
                  <a:lnTo>
                    <a:pt x="90" y="409"/>
                  </a:lnTo>
                  <a:lnTo>
                    <a:pt x="257" y="409"/>
                  </a:lnTo>
                  <a:lnTo>
                    <a:pt x="257" y="368"/>
                  </a:lnTo>
                  <a:lnTo>
                    <a:pt x="275" y="368"/>
                  </a:lnTo>
                  <a:lnTo>
                    <a:pt x="275" y="310"/>
                  </a:lnTo>
                  <a:lnTo>
                    <a:pt x="293" y="310"/>
                  </a:lnTo>
                  <a:lnTo>
                    <a:pt x="293" y="164"/>
                  </a:lnTo>
                  <a:lnTo>
                    <a:pt x="275" y="1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5700" y="13590"/>
              <a:ext cx="248" cy="334"/>
            </a:xfrm>
            <a:custGeom>
              <a:avLst/>
              <a:gdLst/>
              <a:ahLst/>
              <a:cxnLst>
                <a:cxn ang="0">
                  <a:pos x="162" y="128"/>
                </a:cxn>
                <a:cxn ang="0">
                  <a:pos x="197" y="111"/>
                </a:cxn>
                <a:cxn ang="0">
                  <a:pos x="162" y="17"/>
                </a:cxn>
                <a:cxn ang="0">
                  <a:pos x="144" y="204"/>
                </a:cxn>
                <a:cxn ang="0">
                  <a:pos x="90" y="221"/>
                </a:cxn>
                <a:cxn ang="0">
                  <a:pos x="108" y="280"/>
                </a:cxn>
                <a:cxn ang="0">
                  <a:pos x="90" y="17"/>
                </a:cxn>
                <a:cxn ang="0">
                  <a:pos x="66" y="204"/>
                </a:cxn>
                <a:cxn ang="0">
                  <a:pos x="90" y="221"/>
                </a:cxn>
                <a:cxn ang="0">
                  <a:pos x="18" y="257"/>
                </a:cxn>
                <a:cxn ang="0">
                  <a:pos x="36" y="239"/>
                </a:cxn>
                <a:cxn ang="0">
                  <a:pos x="144" y="0"/>
                </a:cxn>
                <a:cxn ang="0">
                  <a:pos x="108" y="17"/>
                </a:cxn>
                <a:cxn ang="0">
                  <a:pos x="144" y="0"/>
                </a:cxn>
                <a:cxn ang="0">
                  <a:pos x="311" y="169"/>
                </a:cxn>
                <a:cxn ang="0">
                  <a:pos x="293" y="181"/>
                </a:cxn>
                <a:cxn ang="0">
                  <a:pos x="215" y="204"/>
                </a:cxn>
                <a:cxn ang="0">
                  <a:pos x="257" y="146"/>
                </a:cxn>
                <a:cxn ang="0">
                  <a:pos x="275" y="204"/>
                </a:cxn>
                <a:cxn ang="0">
                  <a:pos x="293" y="169"/>
                </a:cxn>
                <a:cxn ang="0">
                  <a:pos x="275" y="151"/>
                </a:cxn>
                <a:cxn ang="0">
                  <a:pos x="257" y="128"/>
                </a:cxn>
                <a:cxn ang="0">
                  <a:pos x="215" y="128"/>
                </a:cxn>
                <a:cxn ang="0">
                  <a:pos x="197" y="204"/>
                </a:cxn>
                <a:cxn ang="0">
                  <a:pos x="66" y="204"/>
                </a:cxn>
                <a:cxn ang="0">
                  <a:pos x="18" y="186"/>
                </a:cxn>
                <a:cxn ang="0">
                  <a:pos x="0" y="204"/>
                </a:cxn>
                <a:cxn ang="0">
                  <a:pos x="18" y="239"/>
                </a:cxn>
                <a:cxn ang="0">
                  <a:pos x="66" y="204"/>
                </a:cxn>
                <a:cxn ang="0">
                  <a:pos x="36" y="315"/>
                </a:cxn>
                <a:cxn ang="0">
                  <a:pos x="54" y="257"/>
                </a:cxn>
                <a:cxn ang="0">
                  <a:pos x="293" y="385"/>
                </a:cxn>
                <a:cxn ang="0">
                  <a:pos x="311" y="327"/>
                </a:cxn>
                <a:cxn ang="0">
                  <a:pos x="293" y="385"/>
                </a:cxn>
                <a:cxn ang="0">
                  <a:pos x="311" y="327"/>
                </a:cxn>
                <a:cxn ang="0">
                  <a:pos x="329" y="181"/>
                </a:cxn>
                <a:cxn ang="0">
                  <a:pos x="275" y="426"/>
                </a:cxn>
                <a:cxn ang="0">
                  <a:pos x="108" y="385"/>
                </a:cxn>
                <a:cxn ang="0">
                  <a:pos x="90" y="426"/>
                </a:cxn>
                <a:cxn ang="0">
                  <a:pos x="108" y="443"/>
                </a:cxn>
                <a:cxn ang="0">
                  <a:pos x="293" y="443"/>
                </a:cxn>
                <a:cxn ang="0">
                  <a:pos x="293" y="385"/>
                </a:cxn>
                <a:cxn ang="0">
                  <a:pos x="275" y="426"/>
                </a:cxn>
                <a:cxn ang="0">
                  <a:pos x="72" y="385"/>
                </a:cxn>
                <a:cxn ang="0">
                  <a:pos x="90" y="350"/>
                </a:cxn>
                <a:cxn ang="0">
                  <a:pos x="54" y="315"/>
                </a:cxn>
                <a:cxn ang="0">
                  <a:pos x="72" y="350"/>
                </a:cxn>
                <a:cxn ang="0">
                  <a:pos x="54" y="315"/>
                </a:cxn>
              </a:cxnLst>
              <a:rect l="0" t="0" r="r" b="b"/>
              <a:pathLst>
                <a:path w="329" h="443">
                  <a:moveTo>
                    <a:pt x="162" y="204"/>
                  </a:moveTo>
                  <a:lnTo>
                    <a:pt x="162" y="128"/>
                  </a:lnTo>
                  <a:lnTo>
                    <a:pt x="197" y="128"/>
                  </a:lnTo>
                  <a:lnTo>
                    <a:pt x="197" y="111"/>
                  </a:lnTo>
                  <a:lnTo>
                    <a:pt x="162" y="111"/>
                  </a:lnTo>
                  <a:lnTo>
                    <a:pt x="162" y="17"/>
                  </a:lnTo>
                  <a:lnTo>
                    <a:pt x="144" y="17"/>
                  </a:lnTo>
                  <a:lnTo>
                    <a:pt x="144" y="204"/>
                  </a:lnTo>
                  <a:lnTo>
                    <a:pt x="162" y="204"/>
                  </a:lnTo>
                  <a:close/>
                  <a:moveTo>
                    <a:pt x="90" y="221"/>
                  </a:moveTo>
                  <a:lnTo>
                    <a:pt x="90" y="280"/>
                  </a:lnTo>
                  <a:lnTo>
                    <a:pt x="108" y="280"/>
                  </a:lnTo>
                  <a:lnTo>
                    <a:pt x="108" y="17"/>
                  </a:lnTo>
                  <a:lnTo>
                    <a:pt x="90" y="17"/>
                  </a:lnTo>
                  <a:lnTo>
                    <a:pt x="90" y="204"/>
                  </a:lnTo>
                  <a:lnTo>
                    <a:pt x="66" y="204"/>
                  </a:lnTo>
                  <a:lnTo>
                    <a:pt x="66" y="221"/>
                  </a:lnTo>
                  <a:lnTo>
                    <a:pt x="90" y="221"/>
                  </a:lnTo>
                  <a:close/>
                  <a:moveTo>
                    <a:pt x="18" y="239"/>
                  </a:moveTo>
                  <a:lnTo>
                    <a:pt x="18" y="257"/>
                  </a:lnTo>
                  <a:lnTo>
                    <a:pt x="36" y="257"/>
                  </a:lnTo>
                  <a:lnTo>
                    <a:pt x="36" y="239"/>
                  </a:lnTo>
                  <a:lnTo>
                    <a:pt x="18" y="239"/>
                  </a:lnTo>
                  <a:close/>
                  <a:moveTo>
                    <a:pt x="144" y="0"/>
                  </a:moveTo>
                  <a:lnTo>
                    <a:pt x="108" y="0"/>
                  </a:lnTo>
                  <a:lnTo>
                    <a:pt x="108" y="17"/>
                  </a:lnTo>
                  <a:lnTo>
                    <a:pt x="144" y="17"/>
                  </a:lnTo>
                  <a:lnTo>
                    <a:pt x="144" y="0"/>
                  </a:lnTo>
                  <a:close/>
                  <a:moveTo>
                    <a:pt x="311" y="181"/>
                  </a:moveTo>
                  <a:lnTo>
                    <a:pt x="311" y="169"/>
                  </a:lnTo>
                  <a:lnTo>
                    <a:pt x="293" y="169"/>
                  </a:lnTo>
                  <a:lnTo>
                    <a:pt x="293" y="181"/>
                  </a:lnTo>
                  <a:lnTo>
                    <a:pt x="311" y="181"/>
                  </a:lnTo>
                  <a:close/>
                  <a:moveTo>
                    <a:pt x="215" y="204"/>
                  </a:moveTo>
                  <a:lnTo>
                    <a:pt x="215" y="146"/>
                  </a:lnTo>
                  <a:lnTo>
                    <a:pt x="257" y="146"/>
                  </a:lnTo>
                  <a:lnTo>
                    <a:pt x="257" y="204"/>
                  </a:lnTo>
                  <a:lnTo>
                    <a:pt x="275" y="204"/>
                  </a:lnTo>
                  <a:lnTo>
                    <a:pt x="275" y="169"/>
                  </a:lnTo>
                  <a:lnTo>
                    <a:pt x="293" y="169"/>
                  </a:lnTo>
                  <a:lnTo>
                    <a:pt x="293" y="151"/>
                  </a:lnTo>
                  <a:lnTo>
                    <a:pt x="275" y="151"/>
                  </a:lnTo>
                  <a:lnTo>
                    <a:pt x="275" y="128"/>
                  </a:lnTo>
                  <a:lnTo>
                    <a:pt x="257" y="128"/>
                  </a:lnTo>
                  <a:lnTo>
                    <a:pt x="215" y="128"/>
                  </a:lnTo>
                  <a:lnTo>
                    <a:pt x="197" y="128"/>
                  </a:lnTo>
                  <a:lnTo>
                    <a:pt x="197" y="204"/>
                  </a:lnTo>
                  <a:lnTo>
                    <a:pt x="215" y="204"/>
                  </a:lnTo>
                  <a:close/>
                  <a:moveTo>
                    <a:pt x="66" y="204"/>
                  </a:moveTo>
                  <a:lnTo>
                    <a:pt x="66" y="186"/>
                  </a:lnTo>
                  <a:lnTo>
                    <a:pt x="18" y="186"/>
                  </a:lnTo>
                  <a:lnTo>
                    <a:pt x="0" y="186"/>
                  </a:lnTo>
                  <a:lnTo>
                    <a:pt x="0" y="204"/>
                  </a:lnTo>
                  <a:lnTo>
                    <a:pt x="0" y="239"/>
                  </a:lnTo>
                  <a:lnTo>
                    <a:pt x="18" y="239"/>
                  </a:lnTo>
                  <a:lnTo>
                    <a:pt x="18" y="204"/>
                  </a:lnTo>
                  <a:lnTo>
                    <a:pt x="66" y="204"/>
                  </a:lnTo>
                  <a:close/>
                  <a:moveTo>
                    <a:pt x="36" y="257"/>
                  </a:moveTo>
                  <a:lnTo>
                    <a:pt x="36" y="315"/>
                  </a:lnTo>
                  <a:lnTo>
                    <a:pt x="54" y="315"/>
                  </a:lnTo>
                  <a:lnTo>
                    <a:pt x="54" y="257"/>
                  </a:lnTo>
                  <a:lnTo>
                    <a:pt x="36" y="257"/>
                  </a:lnTo>
                  <a:close/>
                  <a:moveTo>
                    <a:pt x="293" y="385"/>
                  </a:moveTo>
                  <a:lnTo>
                    <a:pt x="311" y="385"/>
                  </a:lnTo>
                  <a:lnTo>
                    <a:pt x="311" y="327"/>
                  </a:lnTo>
                  <a:lnTo>
                    <a:pt x="293" y="327"/>
                  </a:lnTo>
                  <a:lnTo>
                    <a:pt x="293" y="385"/>
                  </a:lnTo>
                  <a:close/>
                  <a:moveTo>
                    <a:pt x="311" y="181"/>
                  </a:moveTo>
                  <a:lnTo>
                    <a:pt x="311" y="327"/>
                  </a:lnTo>
                  <a:lnTo>
                    <a:pt x="329" y="327"/>
                  </a:lnTo>
                  <a:lnTo>
                    <a:pt x="329" y="181"/>
                  </a:lnTo>
                  <a:lnTo>
                    <a:pt x="311" y="181"/>
                  </a:lnTo>
                  <a:close/>
                  <a:moveTo>
                    <a:pt x="275" y="426"/>
                  </a:moveTo>
                  <a:lnTo>
                    <a:pt x="108" y="426"/>
                  </a:lnTo>
                  <a:lnTo>
                    <a:pt x="108" y="385"/>
                  </a:lnTo>
                  <a:lnTo>
                    <a:pt x="90" y="385"/>
                  </a:lnTo>
                  <a:lnTo>
                    <a:pt x="90" y="426"/>
                  </a:lnTo>
                  <a:lnTo>
                    <a:pt x="90" y="443"/>
                  </a:lnTo>
                  <a:lnTo>
                    <a:pt x="108" y="443"/>
                  </a:lnTo>
                  <a:lnTo>
                    <a:pt x="275" y="443"/>
                  </a:lnTo>
                  <a:lnTo>
                    <a:pt x="293" y="443"/>
                  </a:lnTo>
                  <a:lnTo>
                    <a:pt x="293" y="426"/>
                  </a:lnTo>
                  <a:lnTo>
                    <a:pt x="293" y="385"/>
                  </a:lnTo>
                  <a:lnTo>
                    <a:pt x="275" y="385"/>
                  </a:lnTo>
                  <a:lnTo>
                    <a:pt x="275" y="426"/>
                  </a:lnTo>
                  <a:close/>
                  <a:moveTo>
                    <a:pt x="72" y="350"/>
                  </a:moveTo>
                  <a:lnTo>
                    <a:pt x="72" y="385"/>
                  </a:lnTo>
                  <a:lnTo>
                    <a:pt x="90" y="385"/>
                  </a:lnTo>
                  <a:lnTo>
                    <a:pt x="90" y="350"/>
                  </a:lnTo>
                  <a:lnTo>
                    <a:pt x="72" y="350"/>
                  </a:lnTo>
                  <a:close/>
                  <a:moveTo>
                    <a:pt x="54" y="315"/>
                  </a:moveTo>
                  <a:lnTo>
                    <a:pt x="54" y="350"/>
                  </a:lnTo>
                  <a:lnTo>
                    <a:pt x="72" y="350"/>
                  </a:lnTo>
                  <a:lnTo>
                    <a:pt x="72" y="315"/>
                  </a:lnTo>
                  <a:lnTo>
                    <a:pt x="54" y="3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533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Today’s Leg of the Journey</a:t>
            </a:r>
            <a:endParaRPr lang="en-US" sz="4800" b="1" dirty="0"/>
          </a:p>
        </p:txBody>
      </p:sp>
      <p:pic>
        <p:nvPicPr>
          <p:cNvPr id="23" name="Content Placeholder 11" descr="OC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6472" y="1"/>
            <a:ext cx="997527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14400" y="4800600"/>
            <a:ext cx="206375" cy="238125"/>
            <a:chOff x="5700" y="13590"/>
            <a:chExt cx="248" cy="334"/>
          </a:xfrm>
        </p:grpSpPr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718" y="13607"/>
              <a:ext cx="221" cy="308"/>
            </a:xfrm>
            <a:custGeom>
              <a:avLst/>
              <a:gdLst/>
              <a:ahLst/>
              <a:cxnLst>
                <a:cxn ang="0">
                  <a:pos x="275" y="164"/>
                </a:cxn>
                <a:cxn ang="0">
                  <a:pos x="275" y="152"/>
                </a:cxn>
                <a:cxn ang="0">
                  <a:pos x="257" y="152"/>
                </a:cxn>
                <a:cxn ang="0">
                  <a:pos x="257" y="187"/>
                </a:cxn>
                <a:cxn ang="0">
                  <a:pos x="239" y="187"/>
                </a:cxn>
                <a:cxn ang="0">
                  <a:pos x="239" y="129"/>
                </a:cxn>
                <a:cxn ang="0">
                  <a:pos x="197" y="129"/>
                </a:cxn>
                <a:cxn ang="0">
                  <a:pos x="197" y="187"/>
                </a:cxn>
                <a:cxn ang="0">
                  <a:pos x="179" y="187"/>
                </a:cxn>
                <a:cxn ang="0">
                  <a:pos x="179" y="111"/>
                </a:cxn>
                <a:cxn ang="0">
                  <a:pos x="144" y="111"/>
                </a:cxn>
                <a:cxn ang="0">
                  <a:pos x="144" y="187"/>
                </a:cxn>
                <a:cxn ang="0">
                  <a:pos x="126" y="187"/>
                </a:cxn>
                <a:cxn ang="0">
                  <a:pos x="126" y="0"/>
                </a:cxn>
                <a:cxn ang="0">
                  <a:pos x="90" y="0"/>
                </a:cxn>
                <a:cxn ang="0">
                  <a:pos x="90" y="263"/>
                </a:cxn>
                <a:cxn ang="0">
                  <a:pos x="72" y="263"/>
                </a:cxn>
                <a:cxn ang="0">
                  <a:pos x="72" y="204"/>
                </a:cxn>
                <a:cxn ang="0">
                  <a:pos x="48" y="204"/>
                </a:cxn>
                <a:cxn ang="0">
                  <a:pos x="48" y="187"/>
                </a:cxn>
                <a:cxn ang="0">
                  <a:pos x="0" y="187"/>
                </a:cxn>
                <a:cxn ang="0">
                  <a:pos x="0" y="222"/>
                </a:cxn>
                <a:cxn ang="0">
                  <a:pos x="18" y="222"/>
                </a:cxn>
                <a:cxn ang="0">
                  <a:pos x="18" y="240"/>
                </a:cxn>
                <a:cxn ang="0">
                  <a:pos x="36" y="240"/>
                </a:cxn>
                <a:cxn ang="0">
                  <a:pos x="36" y="298"/>
                </a:cxn>
                <a:cxn ang="0">
                  <a:pos x="54" y="298"/>
                </a:cxn>
                <a:cxn ang="0">
                  <a:pos x="54" y="333"/>
                </a:cxn>
                <a:cxn ang="0">
                  <a:pos x="72" y="333"/>
                </a:cxn>
                <a:cxn ang="0">
                  <a:pos x="72" y="368"/>
                </a:cxn>
                <a:cxn ang="0">
                  <a:pos x="90" y="368"/>
                </a:cxn>
                <a:cxn ang="0">
                  <a:pos x="90" y="409"/>
                </a:cxn>
                <a:cxn ang="0">
                  <a:pos x="257" y="409"/>
                </a:cxn>
                <a:cxn ang="0">
                  <a:pos x="257" y="368"/>
                </a:cxn>
                <a:cxn ang="0">
                  <a:pos x="275" y="368"/>
                </a:cxn>
                <a:cxn ang="0">
                  <a:pos x="275" y="310"/>
                </a:cxn>
                <a:cxn ang="0">
                  <a:pos x="293" y="310"/>
                </a:cxn>
                <a:cxn ang="0">
                  <a:pos x="293" y="164"/>
                </a:cxn>
                <a:cxn ang="0">
                  <a:pos x="275" y="164"/>
                </a:cxn>
              </a:cxnLst>
              <a:rect l="0" t="0" r="r" b="b"/>
              <a:pathLst>
                <a:path w="293" h="409">
                  <a:moveTo>
                    <a:pt x="275" y="164"/>
                  </a:moveTo>
                  <a:lnTo>
                    <a:pt x="275" y="152"/>
                  </a:lnTo>
                  <a:lnTo>
                    <a:pt x="257" y="152"/>
                  </a:lnTo>
                  <a:lnTo>
                    <a:pt x="257" y="187"/>
                  </a:lnTo>
                  <a:lnTo>
                    <a:pt x="239" y="187"/>
                  </a:lnTo>
                  <a:lnTo>
                    <a:pt x="239" y="129"/>
                  </a:lnTo>
                  <a:lnTo>
                    <a:pt x="197" y="129"/>
                  </a:lnTo>
                  <a:lnTo>
                    <a:pt x="197" y="187"/>
                  </a:lnTo>
                  <a:lnTo>
                    <a:pt x="179" y="187"/>
                  </a:lnTo>
                  <a:lnTo>
                    <a:pt x="179" y="111"/>
                  </a:lnTo>
                  <a:lnTo>
                    <a:pt x="144" y="111"/>
                  </a:lnTo>
                  <a:lnTo>
                    <a:pt x="144" y="187"/>
                  </a:lnTo>
                  <a:lnTo>
                    <a:pt x="126" y="187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90" y="263"/>
                  </a:lnTo>
                  <a:lnTo>
                    <a:pt x="72" y="263"/>
                  </a:lnTo>
                  <a:lnTo>
                    <a:pt x="72" y="204"/>
                  </a:lnTo>
                  <a:lnTo>
                    <a:pt x="48" y="204"/>
                  </a:lnTo>
                  <a:lnTo>
                    <a:pt x="48" y="187"/>
                  </a:lnTo>
                  <a:lnTo>
                    <a:pt x="0" y="187"/>
                  </a:lnTo>
                  <a:lnTo>
                    <a:pt x="0" y="222"/>
                  </a:lnTo>
                  <a:lnTo>
                    <a:pt x="18" y="222"/>
                  </a:lnTo>
                  <a:lnTo>
                    <a:pt x="18" y="240"/>
                  </a:lnTo>
                  <a:lnTo>
                    <a:pt x="36" y="240"/>
                  </a:lnTo>
                  <a:lnTo>
                    <a:pt x="36" y="298"/>
                  </a:lnTo>
                  <a:lnTo>
                    <a:pt x="54" y="298"/>
                  </a:lnTo>
                  <a:lnTo>
                    <a:pt x="54" y="333"/>
                  </a:lnTo>
                  <a:lnTo>
                    <a:pt x="72" y="333"/>
                  </a:lnTo>
                  <a:lnTo>
                    <a:pt x="72" y="368"/>
                  </a:lnTo>
                  <a:lnTo>
                    <a:pt x="90" y="368"/>
                  </a:lnTo>
                  <a:lnTo>
                    <a:pt x="90" y="409"/>
                  </a:lnTo>
                  <a:lnTo>
                    <a:pt x="257" y="409"/>
                  </a:lnTo>
                  <a:lnTo>
                    <a:pt x="257" y="368"/>
                  </a:lnTo>
                  <a:lnTo>
                    <a:pt x="275" y="368"/>
                  </a:lnTo>
                  <a:lnTo>
                    <a:pt x="275" y="310"/>
                  </a:lnTo>
                  <a:lnTo>
                    <a:pt x="293" y="310"/>
                  </a:lnTo>
                  <a:lnTo>
                    <a:pt x="293" y="164"/>
                  </a:lnTo>
                  <a:lnTo>
                    <a:pt x="275" y="1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5700" y="13590"/>
              <a:ext cx="248" cy="334"/>
            </a:xfrm>
            <a:custGeom>
              <a:avLst/>
              <a:gdLst/>
              <a:ahLst/>
              <a:cxnLst>
                <a:cxn ang="0">
                  <a:pos x="162" y="128"/>
                </a:cxn>
                <a:cxn ang="0">
                  <a:pos x="197" y="111"/>
                </a:cxn>
                <a:cxn ang="0">
                  <a:pos x="162" y="17"/>
                </a:cxn>
                <a:cxn ang="0">
                  <a:pos x="144" y="204"/>
                </a:cxn>
                <a:cxn ang="0">
                  <a:pos x="90" y="221"/>
                </a:cxn>
                <a:cxn ang="0">
                  <a:pos x="108" y="280"/>
                </a:cxn>
                <a:cxn ang="0">
                  <a:pos x="90" y="17"/>
                </a:cxn>
                <a:cxn ang="0">
                  <a:pos x="66" y="204"/>
                </a:cxn>
                <a:cxn ang="0">
                  <a:pos x="90" y="221"/>
                </a:cxn>
                <a:cxn ang="0">
                  <a:pos x="18" y="257"/>
                </a:cxn>
                <a:cxn ang="0">
                  <a:pos x="36" y="239"/>
                </a:cxn>
                <a:cxn ang="0">
                  <a:pos x="144" y="0"/>
                </a:cxn>
                <a:cxn ang="0">
                  <a:pos x="108" y="17"/>
                </a:cxn>
                <a:cxn ang="0">
                  <a:pos x="144" y="0"/>
                </a:cxn>
                <a:cxn ang="0">
                  <a:pos x="311" y="169"/>
                </a:cxn>
                <a:cxn ang="0">
                  <a:pos x="293" y="181"/>
                </a:cxn>
                <a:cxn ang="0">
                  <a:pos x="215" y="204"/>
                </a:cxn>
                <a:cxn ang="0">
                  <a:pos x="257" y="146"/>
                </a:cxn>
                <a:cxn ang="0">
                  <a:pos x="275" y="204"/>
                </a:cxn>
                <a:cxn ang="0">
                  <a:pos x="293" y="169"/>
                </a:cxn>
                <a:cxn ang="0">
                  <a:pos x="275" y="151"/>
                </a:cxn>
                <a:cxn ang="0">
                  <a:pos x="257" y="128"/>
                </a:cxn>
                <a:cxn ang="0">
                  <a:pos x="215" y="128"/>
                </a:cxn>
                <a:cxn ang="0">
                  <a:pos x="197" y="204"/>
                </a:cxn>
                <a:cxn ang="0">
                  <a:pos x="66" y="204"/>
                </a:cxn>
                <a:cxn ang="0">
                  <a:pos x="18" y="186"/>
                </a:cxn>
                <a:cxn ang="0">
                  <a:pos x="0" y="204"/>
                </a:cxn>
                <a:cxn ang="0">
                  <a:pos x="18" y="239"/>
                </a:cxn>
                <a:cxn ang="0">
                  <a:pos x="66" y="204"/>
                </a:cxn>
                <a:cxn ang="0">
                  <a:pos x="36" y="315"/>
                </a:cxn>
                <a:cxn ang="0">
                  <a:pos x="54" y="257"/>
                </a:cxn>
                <a:cxn ang="0">
                  <a:pos x="293" y="385"/>
                </a:cxn>
                <a:cxn ang="0">
                  <a:pos x="311" y="327"/>
                </a:cxn>
                <a:cxn ang="0">
                  <a:pos x="293" y="385"/>
                </a:cxn>
                <a:cxn ang="0">
                  <a:pos x="311" y="327"/>
                </a:cxn>
                <a:cxn ang="0">
                  <a:pos x="329" y="181"/>
                </a:cxn>
                <a:cxn ang="0">
                  <a:pos x="275" y="426"/>
                </a:cxn>
                <a:cxn ang="0">
                  <a:pos x="108" y="385"/>
                </a:cxn>
                <a:cxn ang="0">
                  <a:pos x="90" y="426"/>
                </a:cxn>
                <a:cxn ang="0">
                  <a:pos x="108" y="443"/>
                </a:cxn>
                <a:cxn ang="0">
                  <a:pos x="293" y="443"/>
                </a:cxn>
                <a:cxn ang="0">
                  <a:pos x="293" y="385"/>
                </a:cxn>
                <a:cxn ang="0">
                  <a:pos x="275" y="426"/>
                </a:cxn>
                <a:cxn ang="0">
                  <a:pos x="72" y="385"/>
                </a:cxn>
                <a:cxn ang="0">
                  <a:pos x="90" y="350"/>
                </a:cxn>
                <a:cxn ang="0">
                  <a:pos x="54" y="315"/>
                </a:cxn>
                <a:cxn ang="0">
                  <a:pos x="72" y="350"/>
                </a:cxn>
                <a:cxn ang="0">
                  <a:pos x="54" y="315"/>
                </a:cxn>
              </a:cxnLst>
              <a:rect l="0" t="0" r="r" b="b"/>
              <a:pathLst>
                <a:path w="329" h="443">
                  <a:moveTo>
                    <a:pt x="162" y="204"/>
                  </a:moveTo>
                  <a:lnTo>
                    <a:pt x="162" y="128"/>
                  </a:lnTo>
                  <a:lnTo>
                    <a:pt x="197" y="128"/>
                  </a:lnTo>
                  <a:lnTo>
                    <a:pt x="197" y="111"/>
                  </a:lnTo>
                  <a:lnTo>
                    <a:pt x="162" y="111"/>
                  </a:lnTo>
                  <a:lnTo>
                    <a:pt x="162" y="17"/>
                  </a:lnTo>
                  <a:lnTo>
                    <a:pt x="144" y="17"/>
                  </a:lnTo>
                  <a:lnTo>
                    <a:pt x="144" y="204"/>
                  </a:lnTo>
                  <a:lnTo>
                    <a:pt x="162" y="204"/>
                  </a:lnTo>
                  <a:close/>
                  <a:moveTo>
                    <a:pt x="90" y="221"/>
                  </a:moveTo>
                  <a:lnTo>
                    <a:pt x="90" y="280"/>
                  </a:lnTo>
                  <a:lnTo>
                    <a:pt x="108" y="280"/>
                  </a:lnTo>
                  <a:lnTo>
                    <a:pt x="108" y="17"/>
                  </a:lnTo>
                  <a:lnTo>
                    <a:pt x="90" y="17"/>
                  </a:lnTo>
                  <a:lnTo>
                    <a:pt x="90" y="204"/>
                  </a:lnTo>
                  <a:lnTo>
                    <a:pt x="66" y="204"/>
                  </a:lnTo>
                  <a:lnTo>
                    <a:pt x="66" y="221"/>
                  </a:lnTo>
                  <a:lnTo>
                    <a:pt x="90" y="221"/>
                  </a:lnTo>
                  <a:close/>
                  <a:moveTo>
                    <a:pt x="18" y="239"/>
                  </a:moveTo>
                  <a:lnTo>
                    <a:pt x="18" y="257"/>
                  </a:lnTo>
                  <a:lnTo>
                    <a:pt x="36" y="257"/>
                  </a:lnTo>
                  <a:lnTo>
                    <a:pt x="36" y="239"/>
                  </a:lnTo>
                  <a:lnTo>
                    <a:pt x="18" y="239"/>
                  </a:lnTo>
                  <a:close/>
                  <a:moveTo>
                    <a:pt x="144" y="0"/>
                  </a:moveTo>
                  <a:lnTo>
                    <a:pt x="108" y="0"/>
                  </a:lnTo>
                  <a:lnTo>
                    <a:pt x="108" y="17"/>
                  </a:lnTo>
                  <a:lnTo>
                    <a:pt x="144" y="17"/>
                  </a:lnTo>
                  <a:lnTo>
                    <a:pt x="144" y="0"/>
                  </a:lnTo>
                  <a:close/>
                  <a:moveTo>
                    <a:pt x="311" y="181"/>
                  </a:moveTo>
                  <a:lnTo>
                    <a:pt x="311" y="169"/>
                  </a:lnTo>
                  <a:lnTo>
                    <a:pt x="293" y="169"/>
                  </a:lnTo>
                  <a:lnTo>
                    <a:pt x="293" y="181"/>
                  </a:lnTo>
                  <a:lnTo>
                    <a:pt x="311" y="181"/>
                  </a:lnTo>
                  <a:close/>
                  <a:moveTo>
                    <a:pt x="215" y="204"/>
                  </a:moveTo>
                  <a:lnTo>
                    <a:pt x="215" y="146"/>
                  </a:lnTo>
                  <a:lnTo>
                    <a:pt x="257" y="146"/>
                  </a:lnTo>
                  <a:lnTo>
                    <a:pt x="257" y="204"/>
                  </a:lnTo>
                  <a:lnTo>
                    <a:pt x="275" y="204"/>
                  </a:lnTo>
                  <a:lnTo>
                    <a:pt x="275" y="169"/>
                  </a:lnTo>
                  <a:lnTo>
                    <a:pt x="293" y="169"/>
                  </a:lnTo>
                  <a:lnTo>
                    <a:pt x="293" y="151"/>
                  </a:lnTo>
                  <a:lnTo>
                    <a:pt x="275" y="151"/>
                  </a:lnTo>
                  <a:lnTo>
                    <a:pt x="275" y="128"/>
                  </a:lnTo>
                  <a:lnTo>
                    <a:pt x="257" y="128"/>
                  </a:lnTo>
                  <a:lnTo>
                    <a:pt x="215" y="128"/>
                  </a:lnTo>
                  <a:lnTo>
                    <a:pt x="197" y="128"/>
                  </a:lnTo>
                  <a:lnTo>
                    <a:pt x="197" y="204"/>
                  </a:lnTo>
                  <a:lnTo>
                    <a:pt x="215" y="204"/>
                  </a:lnTo>
                  <a:close/>
                  <a:moveTo>
                    <a:pt x="66" y="204"/>
                  </a:moveTo>
                  <a:lnTo>
                    <a:pt x="66" y="186"/>
                  </a:lnTo>
                  <a:lnTo>
                    <a:pt x="18" y="186"/>
                  </a:lnTo>
                  <a:lnTo>
                    <a:pt x="0" y="186"/>
                  </a:lnTo>
                  <a:lnTo>
                    <a:pt x="0" y="204"/>
                  </a:lnTo>
                  <a:lnTo>
                    <a:pt x="0" y="239"/>
                  </a:lnTo>
                  <a:lnTo>
                    <a:pt x="18" y="239"/>
                  </a:lnTo>
                  <a:lnTo>
                    <a:pt x="18" y="204"/>
                  </a:lnTo>
                  <a:lnTo>
                    <a:pt x="66" y="204"/>
                  </a:lnTo>
                  <a:close/>
                  <a:moveTo>
                    <a:pt x="36" y="257"/>
                  </a:moveTo>
                  <a:lnTo>
                    <a:pt x="36" y="315"/>
                  </a:lnTo>
                  <a:lnTo>
                    <a:pt x="54" y="315"/>
                  </a:lnTo>
                  <a:lnTo>
                    <a:pt x="54" y="257"/>
                  </a:lnTo>
                  <a:lnTo>
                    <a:pt x="36" y="257"/>
                  </a:lnTo>
                  <a:close/>
                  <a:moveTo>
                    <a:pt x="293" y="385"/>
                  </a:moveTo>
                  <a:lnTo>
                    <a:pt x="311" y="385"/>
                  </a:lnTo>
                  <a:lnTo>
                    <a:pt x="311" y="327"/>
                  </a:lnTo>
                  <a:lnTo>
                    <a:pt x="293" y="327"/>
                  </a:lnTo>
                  <a:lnTo>
                    <a:pt x="293" y="385"/>
                  </a:lnTo>
                  <a:close/>
                  <a:moveTo>
                    <a:pt x="311" y="181"/>
                  </a:moveTo>
                  <a:lnTo>
                    <a:pt x="311" y="327"/>
                  </a:lnTo>
                  <a:lnTo>
                    <a:pt x="329" y="327"/>
                  </a:lnTo>
                  <a:lnTo>
                    <a:pt x="329" y="181"/>
                  </a:lnTo>
                  <a:lnTo>
                    <a:pt x="311" y="181"/>
                  </a:lnTo>
                  <a:close/>
                  <a:moveTo>
                    <a:pt x="275" y="426"/>
                  </a:moveTo>
                  <a:lnTo>
                    <a:pt x="108" y="426"/>
                  </a:lnTo>
                  <a:lnTo>
                    <a:pt x="108" y="385"/>
                  </a:lnTo>
                  <a:lnTo>
                    <a:pt x="90" y="385"/>
                  </a:lnTo>
                  <a:lnTo>
                    <a:pt x="90" y="426"/>
                  </a:lnTo>
                  <a:lnTo>
                    <a:pt x="90" y="443"/>
                  </a:lnTo>
                  <a:lnTo>
                    <a:pt x="108" y="443"/>
                  </a:lnTo>
                  <a:lnTo>
                    <a:pt x="275" y="443"/>
                  </a:lnTo>
                  <a:lnTo>
                    <a:pt x="293" y="443"/>
                  </a:lnTo>
                  <a:lnTo>
                    <a:pt x="293" y="426"/>
                  </a:lnTo>
                  <a:lnTo>
                    <a:pt x="293" y="385"/>
                  </a:lnTo>
                  <a:lnTo>
                    <a:pt x="275" y="385"/>
                  </a:lnTo>
                  <a:lnTo>
                    <a:pt x="275" y="426"/>
                  </a:lnTo>
                  <a:close/>
                  <a:moveTo>
                    <a:pt x="72" y="350"/>
                  </a:moveTo>
                  <a:lnTo>
                    <a:pt x="72" y="385"/>
                  </a:lnTo>
                  <a:lnTo>
                    <a:pt x="90" y="385"/>
                  </a:lnTo>
                  <a:lnTo>
                    <a:pt x="90" y="350"/>
                  </a:lnTo>
                  <a:lnTo>
                    <a:pt x="72" y="350"/>
                  </a:lnTo>
                  <a:close/>
                  <a:moveTo>
                    <a:pt x="54" y="315"/>
                  </a:moveTo>
                  <a:lnTo>
                    <a:pt x="54" y="350"/>
                  </a:lnTo>
                  <a:lnTo>
                    <a:pt x="72" y="350"/>
                  </a:lnTo>
                  <a:lnTo>
                    <a:pt x="72" y="315"/>
                  </a:lnTo>
                  <a:lnTo>
                    <a:pt x="54" y="3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1000" y="533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Traveling </a:t>
            </a:r>
            <a:r>
              <a:rPr lang="en-US" sz="4800" b="1" dirty="0" smtClean="0"/>
              <a:t>Alerts</a:t>
            </a:r>
            <a:endParaRPr lang="en-US" sz="4800" b="1" dirty="0"/>
          </a:p>
        </p:txBody>
      </p:sp>
      <p:pic>
        <p:nvPicPr>
          <p:cNvPr id="23" name="Content Placeholder 11" descr="OC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6472" y="1"/>
            <a:ext cx="997527" cy="990600"/>
          </a:xfrm>
          <a:prstGeom prst="rect">
            <a:avLst/>
          </a:prstGeom>
        </p:spPr>
      </p:pic>
      <p:sp>
        <p:nvSpPr>
          <p:cNvPr id="9" name="Text Placeholder 8"/>
          <p:cNvSpPr txBox="1">
            <a:spLocks noGrp="1"/>
          </p:cNvSpPr>
          <p:nvPr>
            <p:ph type="body" sz="quarter" idx="10"/>
          </p:nvPr>
        </p:nvSpPr>
        <p:spPr>
          <a:xfrm>
            <a:off x="304800" y="1524000"/>
            <a:ext cx="88392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Group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Discussion / Questions</a:t>
            </a:r>
          </a:p>
          <a:p>
            <a:pPr marL="0" lvl="1"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Before we travel let’s make sure there are no advisories…</a:t>
            </a:r>
          </a:p>
          <a:p>
            <a:pPr marL="0" lvl="1"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What are the Hot Topics or Burning Issues that we can either answer today or get you answers about?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None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_kstefanov_travel_presentation_theme">
      <a:dk1>
        <a:srgbClr val="000000"/>
      </a:dk1>
      <a:lt1>
        <a:sysClr val="window" lastClr="FFFFFF"/>
      </a:lt1>
      <a:dk2>
        <a:srgbClr val="1F497D"/>
      </a:dk2>
      <a:lt2>
        <a:srgbClr val="BA000A"/>
      </a:lt2>
      <a:accent1>
        <a:srgbClr val="0071BC"/>
      </a:accent1>
      <a:accent2>
        <a:srgbClr val="000000"/>
      </a:accent2>
      <a:accent3>
        <a:srgbClr val="FFFFFF"/>
      </a:accent3>
      <a:accent4>
        <a:srgbClr val="7F7F7F"/>
      </a:accent4>
      <a:accent5>
        <a:srgbClr val="6581B3"/>
      </a:accent5>
      <a:accent6>
        <a:srgbClr val="548DD4"/>
      </a:accent6>
      <a:hlink>
        <a:srgbClr val="1F497D"/>
      </a:hlink>
      <a:folHlink>
        <a:srgbClr val="BA000A"/>
      </a:folHlink>
    </a:clrScheme>
    <a:fontScheme name="Font Theme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6D601D-5039-4DB1-8D65-C3A327B55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2694</TotalTime>
  <Words>922</Words>
  <Application>Microsoft Office PowerPoint</Application>
  <PresentationFormat>On-screen Show (4:3)</PresentationFormat>
  <Paragraphs>203</Paragraphs>
  <Slides>22</Slides>
  <Notes>16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C:\Documents and Settings\michael.elder\Desktop\Mathematics Three shifts.docx</vt:lpstr>
      <vt:lpstr>PDF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obelintan_realagent_presentation</dc:title>
  <dc:creator/>
  <cp:keywords/>
  <cp:lastModifiedBy>Michael Elder</cp:lastModifiedBy>
  <cp:revision>309</cp:revision>
  <dcterms:modified xsi:type="dcterms:W3CDTF">2013-03-05T19:44:19Z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TC019291669991</vt:lpwstr>
  </property>
</Properties>
</file>