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3"/>
  </p:notesMasterIdLst>
  <p:sldIdLst>
    <p:sldId id="256" r:id="rId3"/>
    <p:sldId id="283" r:id="rId4"/>
    <p:sldId id="280" r:id="rId5"/>
    <p:sldId id="299" r:id="rId6"/>
    <p:sldId id="292" r:id="rId7"/>
    <p:sldId id="293" r:id="rId8"/>
    <p:sldId id="271" r:id="rId9"/>
    <p:sldId id="288" r:id="rId10"/>
    <p:sldId id="286" r:id="rId11"/>
    <p:sldId id="272" r:id="rId12"/>
    <p:sldId id="294" r:id="rId13"/>
    <p:sldId id="289" r:id="rId14"/>
    <p:sldId id="295" r:id="rId15"/>
    <p:sldId id="296" r:id="rId16"/>
    <p:sldId id="277" r:id="rId17"/>
    <p:sldId id="297" r:id="rId18"/>
    <p:sldId id="298" r:id="rId19"/>
    <p:sldId id="281" r:id="rId20"/>
    <p:sldId id="273" r:id="rId21"/>
    <p:sldId id="291"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82" autoAdjust="0"/>
  </p:normalViewPr>
  <p:slideViewPr>
    <p:cSldViewPr>
      <p:cViewPr varScale="1">
        <p:scale>
          <a:sx n="57" d="100"/>
          <a:sy n="57" d="100"/>
        </p:scale>
        <p:origin x="-79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5DB1B1D-0491-4EBA-A433-08A31AC15436}" type="datetimeFigureOut">
              <a:rPr lang="en-US" smtClean="0"/>
              <a:pPr/>
              <a:t>4/9/2013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71D4083-D6AD-46D6-BA72-6B135E23C46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1D4083-D6AD-46D6-BA72-6B135E23C46C}"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1D4083-D6AD-46D6-BA72-6B135E23C46C}" type="slidenum">
              <a:rPr lang="en-US" smtClean="0"/>
              <a:pPr/>
              <a:t>18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When packing for a</a:t>
            </a:r>
            <a:r>
              <a:rPr lang="en-US" baseline="0" dirty="0" smtClean="0"/>
              <a:t> trip, we typically pack the necessities first.  So, as we pack for the continued implementation of the CC &amp; ES, it is necessary to have a deep knowledge and understanding of the standards.  </a:t>
            </a:r>
            <a:endParaRPr lang="en-US" dirty="0"/>
          </a:p>
        </p:txBody>
      </p:sp>
      <p:sp>
        <p:nvSpPr>
          <p:cNvPr id="4" name="Slide Number Placeholder 3"/>
          <p:cNvSpPr>
            <a:spLocks noGrp="1"/>
          </p:cNvSpPr>
          <p:nvPr>
            <p:ph type="sldNum" sz="quarter" idx="10"/>
          </p:nvPr>
        </p:nvSpPr>
        <p:spPr/>
        <p:txBody>
          <a:bodyPr/>
          <a:lstStyle/>
          <a:p>
            <a:fld id="{371D4083-D6AD-46D6-BA72-6B135E23C46C}" type="slidenum">
              <a:rPr lang="en-US" smtClean="0"/>
              <a:pPr/>
              <a:t>19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1D4083-D6AD-46D6-BA72-6B135E23C46C}"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Tray One: 27 cupcakes</a:t>
            </a:r>
          </a:p>
          <a:p>
            <a:r>
              <a:rPr lang="en-US" dirty="0" smtClean="0"/>
              <a:t>Tray Two: 25 cupcakes</a:t>
            </a:r>
          </a:p>
          <a:p>
            <a:r>
              <a:rPr lang="en-US" dirty="0" smtClean="0"/>
              <a:t>Tray</a:t>
            </a:r>
            <a:r>
              <a:rPr lang="en-US" baseline="0" dirty="0" smtClean="0"/>
              <a:t> Three: 18 cupcakes</a:t>
            </a:r>
          </a:p>
          <a:p>
            <a:r>
              <a:rPr lang="en-US" baseline="0" dirty="0" smtClean="0"/>
              <a:t>Tray Four: 16 cupcakes</a:t>
            </a:r>
          </a:p>
          <a:p>
            <a:r>
              <a:rPr lang="en-US" baseline="0" dirty="0" smtClean="0"/>
              <a:t>Tray Five: 14 cupcakes</a:t>
            </a:r>
            <a:endParaRPr lang="en-US" dirty="0"/>
          </a:p>
        </p:txBody>
      </p:sp>
      <p:sp>
        <p:nvSpPr>
          <p:cNvPr id="4" name="Slide Number Placeholder 3"/>
          <p:cNvSpPr>
            <a:spLocks noGrp="1"/>
          </p:cNvSpPr>
          <p:nvPr>
            <p:ph type="sldNum" sz="quarter" idx="10"/>
          </p:nvPr>
        </p:nvSpPr>
        <p:spPr/>
        <p:txBody>
          <a:bodyPr/>
          <a:lstStyle/>
          <a:p>
            <a:fld id="{371D4083-D6AD-46D6-BA72-6B135E23C46C}"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1D4083-D6AD-46D6-BA72-6B135E23C46C}"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1D4083-D6AD-46D6-BA72-6B135E23C46C}" type="slidenum">
              <a:rPr lang="en-US" smtClean="0"/>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1D4083-D6AD-46D6-BA72-6B135E23C46C}"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When planning a trip, we typically look</a:t>
            </a:r>
            <a:r>
              <a:rPr lang="en-US" baseline="0" dirty="0" smtClean="0"/>
              <a:t> ahead, check the weather conditions, and then begin packing for our trip.  So, let’s take a look at our current traveling conditions.</a:t>
            </a:r>
            <a:endParaRPr lang="en-US" dirty="0" smtClean="0"/>
          </a:p>
          <a:p>
            <a:endParaRPr lang="en-US" dirty="0"/>
          </a:p>
        </p:txBody>
      </p:sp>
      <p:sp>
        <p:nvSpPr>
          <p:cNvPr id="4" name="Slide Number Placeholder 3"/>
          <p:cNvSpPr>
            <a:spLocks noGrp="1"/>
          </p:cNvSpPr>
          <p:nvPr>
            <p:ph type="sldNum" sz="quarter" idx="10"/>
          </p:nvPr>
        </p:nvSpPr>
        <p:spPr/>
        <p:txBody>
          <a:bodyPr/>
          <a:lstStyle/>
          <a:p>
            <a:fld id="{371D4083-D6AD-46D6-BA72-6B135E23C46C}" type="slidenum">
              <a:rPr lang="en-US" smtClean="0"/>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1D4083-D6AD-46D6-BA72-6B135E23C46C}"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When packing for a</a:t>
            </a:r>
            <a:r>
              <a:rPr lang="en-US" baseline="0" dirty="0" smtClean="0"/>
              <a:t> trip, we typically pack the necessities first.  So, as we pack for the continued implementation of the CC &amp; ES, it is necessary to have a deep knowledge and understanding of the standards.  </a:t>
            </a:r>
            <a:endParaRPr lang="en-US" dirty="0"/>
          </a:p>
        </p:txBody>
      </p:sp>
      <p:sp>
        <p:nvSpPr>
          <p:cNvPr id="4" name="Slide Number Placeholder 3"/>
          <p:cNvSpPr>
            <a:spLocks noGrp="1"/>
          </p:cNvSpPr>
          <p:nvPr>
            <p:ph type="sldNum" sz="quarter" idx="10"/>
          </p:nvPr>
        </p:nvSpPr>
        <p:spPr/>
        <p:txBody>
          <a:bodyPr/>
          <a:lstStyle/>
          <a:p>
            <a:fld id="{371D4083-D6AD-46D6-BA72-6B135E23C46C}" type="slidenum">
              <a:rPr lang="en-US" smtClean="0"/>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1D4083-D6AD-46D6-BA72-6B135E23C46C}"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file:///\\angler99\Inkd_G\pressp0509%20(INKD)\2_In_Progress\Ashokcumar\kstefanov_travel_news_11x17_hf_v\inside-small1.jp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33" name="brochure-out..jpg"/>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222" y="0"/>
            <a:ext cx="9141555" cy="7038998"/>
          </a:xfrm>
          <a:prstGeom prst="rect">
            <a:avLst/>
          </a:prstGeom>
        </p:spPr>
      </p:pic>
      <p:sp>
        <p:nvSpPr>
          <p:cNvPr id="23" name="Rectangle 3"/>
          <p:cNvSpPr>
            <a:spLocks noChangeArrowheads="1"/>
          </p:cNvSpPr>
          <p:nvPr userDrawn="1"/>
        </p:nvSpPr>
        <p:spPr bwMode="auto">
          <a:xfrm>
            <a:off x="0" y="1905000"/>
            <a:ext cx="9144000" cy="2743200"/>
          </a:xfrm>
          <a:prstGeom prst="rect">
            <a:avLst/>
          </a:prstGeom>
          <a:solidFill>
            <a:schemeClr val="bg1">
              <a:alpha val="49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Text Placeholder 17"/>
          <p:cNvSpPr>
            <a:spLocks noGrp="1"/>
          </p:cNvSpPr>
          <p:nvPr>
            <p:ph type="body" sz="quarter" idx="10" hasCustomPrompt="1"/>
          </p:nvPr>
        </p:nvSpPr>
        <p:spPr>
          <a:xfrm>
            <a:off x="1371600" y="2133600"/>
            <a:ext cx="7162800" cy="533400"/>
          </a:xfrm>
          <a:prstGeom prst="rect">
            <a:avLst/>
          </a:prstGeom>
        </p:spPr>
        <p:txBody>
          <a:bodyPr/>
          <a:lstStyle>
            <a:lvl1pPr algn="r">
              <a:buNone/>
              <a:defRPr sz="3000" b="1" i="0">
                <a:latin typeface="Trebuchet MS" pitchFamily="34" charset="0"/>
              </a:defRPr>
            </a:lvl1pPr>
          </a:lstStyle>
          <a:p>
            <a:pPr lvl="0"/>
            <a:r>
              <a:rPr lang="en-US" dirty="0" smtClean="0"/>
              <a:t>CLICK TO EDIT MASTER TEXT STYLES</a:t>
            </a:r>
          </a:p>
        </p:txBody>
      </p:sp>
      <p:sp>
        <p:nvSpPr>
          <p:cNvPr id="19" name="Text Placeholder 17"/>
          <p:cNvSpPr>
            <a:spLocks noGrp="1"/>
          </p:cNvSpPr>
          <p:nvPr>
            <p:ph type="body" sz="quarter" idx="11" hasCustomPrompt="1"/>
          </p:nvPr>
        </p:nvSpPr>
        <p:spPr>
          <a:xfrm>
            <a:off x="1371600" y="2819400"/>
            <a:ext cx="7162800" cy="533400"/>
          </a:xfrm>
          <a:prstGeom prst="rect">
            <a:avLst/>
          </a:prstGeom>
        </p:spPr>
        <p:txBody>
          <a:bodyPr/>
          <a:lstStyle>
            <a:lvl1pPr algn="r">
              <a:buNone/>
              <a:defRPr sz="2200" b="1" i="0">
                <a:latin typeface="Trebuchet MS" pitchFamily="34" charset="0"/>
              </a:defRPr>
            </a:lvl1pPr>
          </a:lstStyle>
          <a:p>
            <a:pPr lvl="0"/>
            <a:r>
              <a:rPr lang="en-US" dirty="0" smtClean="0"/>
              <a:t>CLICK TO EDIT SUB-TITLE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Slide">
    <p:spTree>
      <p:nvGrpSpPr>
        <p:cNvPr id="1" name=""/>
        <p:cNvGrpSpPr/>
        <p:nvPr/>
      </p:nvGrpSpPr>
      <p:grpSpPr>
        <a:xfrm>
          <a:off x="0" y="0"/>
          <a:ext cx="0" cy="0"/>
          <a:chOff x="0" y="0"/>
          <a:chExt cx="0" cy="0"/>
        </a:xfrm>
      </p:grpSpPr>
      <p:sp>
        <p:nvSpPr>
          <p:cNvPr id="15" name="Text Placeholder 14"/>
          <p:cNvSpPr>
            <a:spLocks noGrp="1"/>
          </p:cNvSpPr>
          <p:nvPr>
            <p:ph type="body" sz="quarter" idx="10" hasCustomPrompt="1"/>
          </p:nvPr>
        </p:nvSpPr>
        <p:spPr>
          <a:xfrm>
            <a:off x="304800" y="838200"/>
            <a:ext cx="6629400" cy="533400"/>
          </a:xfrm>
          <a:prstGeom prst="rect">
            <a:avLst/>
          </a:prstGeom>
        </p:spPr>
        <p:txBody>
          <a:bodyPr/>
          <a:lstStyle>
            <a:lvl1pPr>
              <a:buFontTx/>
              <a:buNone/>
              <a:defRPr sz="2200" b="1" i="1">
                <a:latin typeface="Trebuchet MS" pitchFamily="34" charset="0"/>
              </a:defRPr>
            </a:lvl1pPr>
          </a:lstStyle>
          <a:p>
            <a:pPr lvl="0"/>
            <a:r>
              <a:rPr lang="en-US" dirty="0" smtClean="0"/>
              <a:t>Click to edit text styles</a:t>
            </a:r>
            <a:endParaRPr lang="en-US" dirty="0"/>
          </a:p>
        </p:txBody>
      </p:sp>
      <p:sp>
        <p:nvSpPr>
          <p:cNvPr id="17" name="Content Placeholder 16"/>
          <p:cNvSpPr>
            <a:spLocks noGrp="1"/>
          </p:cNvSpPr>
          <p:nvPr>
            <p:ph sz="quarter" idx="11"/>
          </p:nvPr>
        </p:nvSpPr>
        <p:spPr>
          <a:xfrm>
            <a:off x="228600" y="1828800"/>
            <a:ext cx="8686800" cy="3733800"/>
          </a:xfrm>
          <a:prstGeom prst="rect">
            <a:avLst/>
          </a:prstGeom>
        </p:spPr>
        <p:txBody>
          <a:bodyPr/>
          <a:lstStyle>
            <a:lvl1pPr>
              <a:buFontTx/>
              <a:buNone/>
              <a:defRPr/>
            </a:lvl1pPr>
          </a:lstStyle>
          <a:p>
            <a:pPr lvl="0"/>
            <a:r>
              <a:rPr lang="en-US" dirty="0" smtClean="0"/>
              <a:t>Click to edit Master text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formation Layout Slide with Table and Video">
    <p:spTree>
      <p:nvGrpSpPr>
        <p:cNvPr id="1" name=""/>
        <p:cNvGrpSpPr/>
        <p:nvPr/>
      </p:nvGrpSpPr>
      <p:grpSpPr>
        <a:xfrm>
          <a:off x="0" y="0"/>
          <a:ext cx="0" cy="0"/>
          <a:chOff x="0" y="0"/>
          <a:chExt cx="0" cy="0"/>
        </a:xfrm>
      </p:grpSpPr>
      <p:sp>
        <p:nvSpPr>
          <p:cNvPr id="1031" name="Freeform 7"/>
          <p:cNvSpPr>
            <a:spLocks/>
          </p:cNvSpPr>
          <p:nvPr/>
        </p:nvSpPr>
        <p:spPr bwMode="auto">
          <a:xfrm>
            <a:off x="228600" y="1479550"/>
            <a:ext cx="4272047" cy="425450"/>
          </a:xfrm>
          <a:custGeom>
            <a:avLst/>
            <a:gdLst/>
            <a:ahLst/>
            <a:cxnLst>
              <a:cxn ang="0">
                <a:pos x="1292" y="0"/>
              </a:cxn>
              <a:cxn ang="0">
                <a:pos x="23" y="0"/>
              </a:cxn>
              <a:cxn ang="0">
                <a:pos x="0" y="22"/>
              </a:cxn>
              <a:cxn ang="0">
                <a:pos x="0" y="113"/>
              </a:cxn>
              <a:cxn ang="0">
                <a:pos x="2" y="122"/>
              </a:cxn>
              <a:cxn ang="0">
                <a:pos x="44" y="123"/>
              </a:cxn>
              <a:cxn ang="0">
                <a:pos x="65" y="117"/>
              </a:cxn>
              <a:cxn ang="0">
                <a:pos x="69" y="115"/>
              </a:cxn>
              <a:cxn ang="0">
                <a:pos x="75" y="113"/>
              </a:cxn>
              <a:cxn ang="0">
                <a:pos x="88" y="106"/>
              </a:cxn>
              <a:cxn ang="0">
                <a:pos x="116" y="81"/>
              </a:cxn>
              <a:cxn ang="0">
                <a:pos x="106" y="77"/>
              </a:cxn>
              <a:cxn ang="0">
                <a:pos x="108" y="75"/>
              </a:cxn>
              <a:cxn ang="0">
                <a:pos x="120" y="75"/>
              </a:cxn>
              <a:cxn ang="0">
                <a:pos x="131" y="54"/>
              </a:cxn>
              <a:cxn ang="0">
                <a:pos x="109" y="52"/>
              </a:cxn>
              <a:cxn ang="0">
                <a:pos x="102" y="50"/>
              </a:cxn>
              <a:cxn ang="0">
                <a:pos x="106" y="45"/>
              </a:cxn>
              <a:cxn ang="0">
                <a:pos x="139" y="42"/>
              </a:cxn>
              <a:cxn ang="0">
                <a:pos x="144" y="34"/>
              </a:cxn>
              <a:cxn ang="0">
                <a:pos x="150" y="28"/>
              </a:cxn>
              <a:cxn ang="0">
                <a:pos x="151" y="27"/>
              </a:cxn>
              <a:cxn ang="0">
                <a:pos x="154" y="34"/>
              </a:cxn>
              <a:cxn ang="0">
                <a:pos x="147" y="48"/>
              </a:cxn>
              <a:cxn ang="0">
                <a:pos x="157" y="78"/>
              </a:cxn>
              <a:cxn ang="0">
                <a:pos x="153" y="84"/>
              </a:cxn>
              <a:cxn ang="0">
                <a:pos x="139" y="59"/>
              </a:cxn>
              <a:cxn ang="0">
                <a:pos x="124" y="78"/>
              </a:cxn>
              <a:cxn ang="0">
                <a:pos x="130" y="89"/>
              </a:cxn>
              <a:cxn ang="0">
                <a:pos x="127" y="92"/>
              </a:cxn>
              <a:cxn ang="0">
                <a:pos x="120" y="84"/>
              </a:cxn>
              <a:cxn ang="0">
                <a:pos x="117" y="88"/>
              </a:cxn>
              <a:cxn ang="0">
                <a:pos x="84" y="117"/>
              </a:cxn>
              <a:cxn ang="0">
                <a:pos x="83" y="118"/>
              </a:cxn>
              <a:cxn ang="0">
                <a:pos x="82" y="119"/>
              </a:cxn>
              <a:cxn ang="0">
                <a:pos x="73" y="124"/>
              </a:cxn>
              <a:cxn ang="0">
                <a:pos x="50" y="136"/>
              </a:cxn>
              <a:cxn ang="0">
                <a:pos x="1334" y="136"/>
              </a:cxn>
              <a:cxn ang="0">
                <a:pos x="1357" y="113"/>
              </a:cxn>
              <a:cxn ang="0">
                <a:pos x="1357" y="64"/>
              </a:cxn>
              <a:cxn ang="0">
                <a:pos x="1292" y="0"/>
              </a:cxn>
            </a:cxnLst>
            <a:rect l="0" t="0" r="r" b="b"/>
            <a:pathLst>
              <a:path w="1357" h="136">
                <a:moveTo>
                  <a:pt x="1292" y="0"/>
                </a:moveTo>
                <a:cubicBezTo>
                  <a:pt x="23" y="0"/>
                  <a:pt x="23" y="0"/>
                  <a:pt x="23" y="0"/>
                </a:cubicBezTo>
                <a:cubicBezTo>
                  <a:pt x="11" y="0"/>
                  <a:pt x="0" y="10"/>
                  <a:pt x="0" y="22"/>
                </a:cubicBezTo>
                <a:cubicBezTo>
                  <a:pt x="0" y="113"/>
                  <a:pt x="0" y="113"/>
                  <a:pt x="0" y="113"/>
                </a:cubicBezTo>
                <a:cubicBezTo>
                  <a:pt x="0" y="116"/>
                  <a:pt x="1" y="119"/>
                  <a:pt x="2" y="122"/>
                </a:cubicBezTo>
                <a:cubicBezTo>
                  <a:pt x="15" y="125"/>
                  <a:pt x="30" y="125"/>
                  <a:pt x="44" y="123"/>
                </a:cubicBezTo>
                <a:cubicBezTo>
                  <a:pt x="51" y="121"/>
                  <a:pt x="58" y="119"/>
                  <a:pt x="65" y="117"/>
                </a:cubicBezTo>
                <a:cubicBezTo>
                  <a:pt x="66" y="117"/>
                  <a:pt x="68" y="116"/>
                  <a:pt x="69" y="115"/>
                </a:cubicBezTo>
                <a:cubicBezTo>
                  <a:pt x="71" y="115"/>
                  <a:pt x="73" y="114"/>
                  <a:pt x="75" y="113"/>
                </a:cubicBezTo>
                <a:cubicBezTo>
                  <a:pt x="80" y="111"/>
                  <a:pt x="84" y="109"/>
                  <a:pt x="88" y="106"/>
                </a:cubicBezTo>
                <a:cubicBezTo>
                  <a:pt x="110" y="94"/>
                  <a:pt x="116" y="81"/>
                  <a:pt x="116" y="81"/>
                </a:cubicBezTo>
                <a:cubicBezTo>
                  <a:pt x="113" y="80"/>
                  <a:pt x="109" y="79"/>
                  <a:pt x="106" y="77"/>
                </a:cubicBezTo>
                <a:cubicBezTo>
                  <a:pt x="107" y="77"/>
                  <a:pt x="107" y="76"/>
                  <a:pt x="108" y="75"/>
                </a:cubicBezTo>
                <a:cubicBezTo>
                  <a:pt x="112" y="75"/>
                  <a:pt x="116" y="75"/>
                  <a:pt x="120" y="75"/>
                </a:cubicBezTo>
                <a:cubicBezTo>
                  <a:pt x="123" y="68"/>
                  <a:pt x="128" y="61"/>
                  <a:pt x="131" y="54"/>
                </a:cubicBezTo>
                <a:cubicBezTo>
                  <a:pt x="124" y="53"/>
                  <a:pt x="116" y="52"/>
                  <a:pt x="109" y="52"/>
                </a:cubicBezTo>
                <a:cubicBezTo>
                  <a:pt x="107" y="51"/>
                  <a:pt x="104" y="51"/>
                  <a:pt x="102" y="50"/>
                </a:cubicBezTo>
                <a:cubicBezTo>
                  <a:pt x="104" y="49"/>
                  <a:pt x="105" y="47"/>
                  <a:pt x="106" y="45"/>
                </a:cubicBezTo>
                <a:cubicBezTo>
                  <a:pt x="117" y="44"/>
                  <a:pt x="128" y="43"/>
                  <a:pt x="139" y="42"/>
                </a:cubicBezTo>
                <a:cubicBezTo>
                  <a:pt x="140" y="40"/>
                  <a:pt x="142" y="37"/>
                  <a:pt x="144" y="34"/>
                </a:cubicBezTo>
                <a:cubicBezTo>
                  <a:pt x="146" y="32"/>
                  <a:pt x="148" y="29"/>
                  <a:pt x="150" y="28"/>
                </a:cubicBezTo>
                <a:cubicBezTo>
                  <a:pt x="151" y="27"/>
                  <a:pt x="151" y="27"/>
                  <a:pt x="151" y="27"/>
                </a:cubicBezTo>
                <a:cubicBezTo>
                  <a:pt x="156" y="26"/>
                  <a:pt x="155" y="32"/>
                  <a:pt x="154" y="34"/>
                </a:cubicBezTo>
                <a:cubicBezTo>
                  <a:pt x="152" y="39"/>
                  <a:pt x="149" y="43"/>
                  <a:pt x="147" y="48"/>
                </a:cubicBezTo>
                <a:cubicBezTo>
                  <a:pt x="150" y="58"/>
                  <a:pt x="153" y="68"/>
                  <a:pt x="157" y="78"/>
                </a:cubicBezTo>
                <a:cubicBezTo>
                  <a:pt x="156" y="80"/>
                  <a:pt x="155" y="83"/>
                  <a:pt x="153" y="84"/>
                </a:cubicBezTo>
                <a:cubicBezTo>
                  <a:pt x="148" y="76"/>
                  <a:pt x="144" y="67"/>
                  <a:pt x="139" y="59"/>
                </a:cubicBezTo>
                <a:cubicBezTo>
                  <a:pt x="134" y="65"/>
                  <a:pt x="129" y="72"/>
                  <a:pt x="124" y="78"/>
                </a:cubicBezTo>
                <a:cubicBezTo>
                  <a:pt x="126" y="82"/>
                  <a:pt x="128" y="85"/>
                  <a:pt x="130" y="89"/>
                </a:cubicBezTo>
                <a:cubicBezTo>
                  <a:pt x="128" y="90"/>
                  <a:pt x="128" y="91"/>
                  <a:pt x="127" y="92"/>
                </a:cubicBezTo>
                <a:cubicBezTo>
                  <a:pt x="125" y="89"/>
                  <a:pt x="122" y="87"/>
                  <a:pt x="120" y="84"/>
                </a:cubicBezTo>
                <a:cubicBezTo>
                  <a:pt x="119" y="85"/>
                  <a:pt x="118" y="87"/>
                  <a:pt x="117" y="88"/>
                </a:cubicBezTo>
                <a:cubicBezTo>
                  <a:pt x="112" y="94"/>
                  <a:pt x="101" y="106"/>
                  <a:pt x="84" y="117"/>
                </a:cubicBezTo>
                <a:cubicBezTo>
                  <a:pt x="83" y="118"/>
                  <a:pt x="83" y="118"/>
                  <a:pt x="83" y="118"/>
                </a:cubicBezTo>
                <a:cubicBezTo>
                  <a:pt x="83" y="118"/>
                  <a:pt x="83" y="118"/>
                  <a:pt x="82" y="119"/>
                </a:cubicBezTo>
                <a:cubicBezTo>
                  <a:pt x="79" y="121"/>
                  <a:pt x="76" y="122"/>
                  <a:pt x="73" y="124"/>
                </a:cubicBezTo>
                <a:cubicBezTo>
                  <a:pt x="66" y="128"/>
                  <a:pt x="58" y="132"/>
                  <a:pt x="50" y="136"/>
                </a:cubicBezTo>
                <a:cubicBezTo>
                  <a:pt x="1334" y="136"/>
                  <a:pt x="1334" y="136"/>
                  <a:pt x="1334" y="136"/>
                </a:cubicBezTo>
                <a:cubicBezTo>
                  <a:pt x="1347" y="136"/>
                  <a:pt x="1357" y="125"/>
                  <a:pt x="1357" y="113"/>
                </a:cubicBezTo>
                <a:cubicBezTo>
                  <a:pt x="1357" y="64"/>
                  <a:pt x="1357" y="64"/>
                  <a:pt x="1357" y="64"/>
                </a:cubicBezTo>
                <a:lnTo>
                  <a:pt x="1292" y="0"/>
                </a:lnTo>
                <a:close/>
              </a:path>
            </a:pathLst>
          </a:custGeom>
          <a:solidFill>
            <a:srgbClr val="0071B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2" name="Freeform 8"/>
          <p:cNvSpPr>
            <a:spLocks/>
          </p:cNvSpPr>
          <p:nvPr userDrawn="1"/>
        </p:nvSpPr>
        <p:spPr bwMode="auto">
          <a:xfrm>
            <a:off x="1671553" y="1479550"/>
            <a:ext cx="4272047" cy="425450"/>
          </a:xfrm>
          <a:custGeom>
            <a:avLst/>
            <a:gdLst/>
            <a:ahLst/>
            <a:cxnLst>
              <a:cxn ang="0">
                <a:pos x="1292" y="0"/>
              </a:cxn>
              <a:cxn ang="0">
                <a:pos x="23" y="0"/>
              </a:cxn>
              <a:cxn ang="0">
                <a:pos x="0" y="22"/>
              </a:cxn>
              <a:cxn ang="0">
                <a:pos x="0" y="113"/>
              </a:cxn>
              <a:cxn ang="0">
                <a:pos x="2" y="122"/>
              </a:cxn>
              <a:cxn ang="0">
                <a:pos x="44" y="123"/>
              </a:cxn>
              <a:cxn ang="0">
                <a:pos x="65" y="117"/>
              </a:cxn>
              <a:cxn ang="0">
                <a:pos x="69" y="115"/>
              </a:cxn>
              <a:cxn ang="0">
                <a:pos x="75" y="113"/>
              </a:cxn>
              <a:cxn ang="0">
                <a:pos x="88" y="106"/>
              </a:cxn>
              <a:cxn ang="0">
                <a:pos x="116" y="81"/>
              </a:cxn>
              <a:cxn ang="0">
                <a:pos x="106" y="77"/>
              </a:cxn>
              <a:cxn ang="0">
                <a:pos x="108" y="75"/>
              </a:cxn>
              <a:cxn ang="0">
                <a:pos x="120" y="75"/>
              </a:cxn>
              <a:cxn ang="0">
                <a:pos x="131" y="54"/>
              </a:cxn>
              <a:cxn ang="0">
                <a:pos x="109" y="52"/>
              </a:cxn>
              <a:cxn ang="0">
                <a:pos x="102" y="50"/>
              </a:cxn>
              <a:cxn ang="0">
                <a:pos x="106" y="45"/>
              </a:cxn>
              <a:cxn ang="0">
                <a:pos x="139" y="42"/>
              </a:cxn>
              <a:cxn ang="0">
                <a:pos x="144" y="34"/>
              </a:cxn>
              <a:cxn ang="0">
                <a:pos x="150" y="28"/>
              </a:cxn>
              <a:cxn ang="0">
                <a:pos x="151" y="27"/>
              </a:cxn>
              <a:cxn ang="0">
                <a:pos x="154" y="34"/>
              </a:cxn>
              <a:cxn ang="0">
                <a:pos x="147" y="48"/>
              </a:cxn>
              <a:cxn ang="0">
                <a:pos x="157" y="78"/>
              </a:cxn>
              <a:cxn ang="0">
                <a:pos x="153" y="84"/>
              </a:cxn>
              <a:cxn ang="0">
                <a:pos x="139" y="59"/>
              </a:cxn>
              <a:cxn ang="0">
                <a:pos x="124" y="78"/>
              </a:cxn>
              <a:cxn ang="0">
                <a:pos x="130" y="89"/>
              </a:cxn>
              <a:cxn ang="0">
                <a:pos x="127" y="92"/>
              </a:cxn>
              <a:cxn ang="0">
                <a:pos x="120" y="84"/>
              </a:cxn>
              <a:cxn ang="0">
                <a:pos x="117" y="88"/>
              </a:cxn>
              <a:cxn ang="0">
                <a:pos x="84" y="117"/>
              </a:cxn>
              <a:cxn ang="0">
                <a:pos x="83" y="118"/>
              </a:cxn>
              <a:cxn ang="0">
                <a:pos x="82" y="119"/>
              </a:cxn>
              <a:cxn ang="0">
                <a:pos x="73" y="124"/>
              </a:cxn>
              <a:cxn ang="0">
                <a:pos x="50" y="136"/>
              </a:cxn>
              <a:cxn ang="0">
                <a:pos x="1334" y="136"/>
              </a:cxn>
              <a:cxn ang="0">
                <a:pos x="1357" y="113"/>
              </a:cxn>
              <a:cxn ang="0">
                <a:pos x="1357" y="64"/>
              </a:cxn>
              <a:cxn ang="0">
                <a:pos x="1292" y="0"/>
              </a:cxn>
            </a:cxnLst>
            <a:rect l="0" t="0" r="r" b="b"/>
            <a:pathLst>
              <a:path w="1357" h="136">
                <a:moveTo>
                  <a:pt x="1292" y="0"/>
                </a:moveTo>
                <a:cubicBezTo>
                  <a:pt x="23" y="0"/>
                  <a:pt x="23" y="0"/>
                  <a:pt x="23" y="0"/>
                </a:cubicBezTo>
                <a:cubicBezTo>
                  <a:pt x="11" y="0"/>
                  <a:pt x="0" y="10"/>
                  <a:pt x="0" y="22"/>
                </a:cubicBezTo>
                <a:cubicBezTo>
                  <a:pt x="0" y="113"/>
                  <a:pt x="0" y="113"/>
                  <a:pt x="0" y="113"/>
                </a:cubicBezTo>
                <a:cubicBezTo>
                  <a:pt x="0" y="116"/>
                  <a:pt x="1" y="119"/>
                  <a:pt x="2" y="122"/>
                </a:cubicBezTo>
                <a:cubicBezTo>
                  <a:pt x="15" y="125"/>
                  <a:pt x="30" y="125"/>
                  <a:pt x="44" y="123"/>
                </a:cubicBezTo>
                <a:cubicBezTo>
                  <a:pt x="51" y="121"/>
                  <a:pt x="58" y="119"/>
                  <a:pt x="65" y="117"/>
                </a:cubicBezTo>
                <a:cubicBezTo>
                  <a:pt x="66" y="117"/>
                  <a:pt x="68" y="116"/>
                  <a:pt x="69" y="115"/>
                </a:cubicBezTo>
                <a:cubicBezTo>
                  <a:pt x="71" y="115"/>
                  <a:pt x="73" y="114"/>
                  <a:pt x="75" y="113"/>
                </a:cubicBezTo>
                <a:cubicBezTo>
                  <a:pt x="80" y="111"/>
                  <a:pt x="84" y="109"/>
                  <a:pt x="88" y="106"/>
                </a:cubicBezTo>
                <a:cubicBezTo>
                  <a:pt x="110" y="94"/>
                  <a:pt x="116" y="81"/>
                  <a:pt x="116" y="81"/>
                </a:cubicBezTo>
                <a:cubicBezTo>
                  <a:pt x="113" y="80"/>
                  <a:pt x="109" y="79"/>
                  <a:pt x="106" y="77"/>
                </a:cubicBezTo>
                <a:cubicBezTo>
                  <a:pt x="107" y="77"/>
                  <a:pt x="107" y="76"/>
                  <a:pt x="108" y="75"/>
                </a:cubicBezTo>
                <a:cubicBezTo>
                  <a:pt x="112" y="75"/>
                  <a:pt x="116" y="75"/>
                  <a:pt x="120" y="75"/>
                </a:cubicBezTo>
                <a:cubicBezTo>
                  <a:pt x="123" y="68"/>
                  <a:pt x="128" y="61"/>
                  <a:pt x="131" y="54"/>
                </a:cubicBezTo>
                <a:cubicBezTo>
                  <a:pt x="124" y="53"/>
                  <a:pt x="116" y="52"/>
                  <a:pt x="109" y="52"/>
                </a:cubicBezTo>
                <a:cubicBezTo>
                  <a:pt x="107" y="51"/>
                  <a:pt x="104" y="51"/>
                  <a:pt x="102" y="50"/>
                </a:cubicBezTo>
                <a:cubicBezTo>
                  <a:pt x="104" y="49"/>
                  <a:pt x="105" y="47"/>
                  <a:pt x="106" y="45"/>
                </a:cubicBezTo>
                <a:cubicBezTo>
                  <a:pt x="117" y="44"/>
                  <a:pt x="128" y="43"/>
                  <a:pt x="139" y="42"/>
                </a:cubicBezTo>
                <a:cubicBezTo>
                  <a:pt x="140" y="40"/>
                  <a:pt x="142" y="37"/>
                  <a:pt x="144" y="34"/>
                </a:cubicBezTo>
                <a:cubicBezTo>
                  <a:pt x="146" y="32"/>
                  <a:pt x="148" y="29"/>
                  <a:pt x="150" y="28"/>
                </a:cubicBezTo>
                <a:cubicBezTo>
                  <a:pt x="151" y="27"/>
                  <a:pt x="151" y="27"/>
                  <a:pt x="151" y="27"/>
                </a:cubicBezTo>
                <a:cubicBezTo>
                  <a:pt x="156" y="26"/>
                  <a:pt x="155" y="32"/>
                  <a:pt x="154" y="34"/>
                </a:cubicBezTo>
                <a:cubicBezTo>
                  <a:pt x="152" y="39"/>
                  <a:pt x="149" y="43"/>
                  <a:pt x="147" y="48"/>
                </a:cubicBezTo>
                <a:cubicBezTo>
                  <a:pt x="150" y="58"/>
                  <a:pt x="153" y="68"/>
                  <a:pt x="157" y="78"/>
                </a:cubicBezTo>
                <a:cubicBezTo>
                  <a:pt x="156" y="80"/>
                  <a:pt x="155" y="83"/>
                  <a:pt x="153" y="84"/>
                </a:cubicBezTo>
                <a:cubicBezTo>
                  <a:pt x="148" y="76"/>
                  <a:pt x="144" y="67"/>
                  <a:pt x="139" y="59"/>
                </a:cubicBezTo>
                <a:cubicBezTo>
                  <a:pt x="134" y="65"/>
                  <a:pt x="129" y="72"/>
                  <a:pt x="124" y="78"/>
                </a:cubicBezTo>
                <a:cubicBezTo>
                  <a:pt x="126" y="82"/>
                  <a:pt x="128" y="85"/>
                  <a:pt x="130" y="89"/>
                </a:cubicBezTo>
                <a:cubicBezTo>
                  <a:pt x="128" y="90"/>
                  <a:pt x="128" y="91"/>
                  <a:pt x="127" y="92"/>
                </a:cubicBezTo>
                <a:cubicBezTo>
                  <a:pt x="125" y="89"/>
                  <a:pt x="122" y="87"/>
                  <a:pt x="120" y="84"/>
                </a:cubicBezTo>
                <a:cubicBezTo>
                  <a:pt x="119" y="85"/>
                  <a:pt x="118" y="87"/>
                  <a:pt x="117" y="88"/>
                </a:cubicBezTo>
                <a:cubicBezTo>
                  <a:pt x="112" y="94"/>
                  <a:pt x="101" y="106"/>
                  <a:pt x="84" y="117"/>
                </a:cubicBezTo>
                <a:cubicBezTo>
                  <a:pt x="83" y="118"/>
                  <a:pt x="83" y="118"/>
                  <a:pt x="83" y="118"/>
                </a:cubicBezTo>
                <a:cubicBezTo>
                  <a:pt x="83" y="118"/>
                  <a:pt x="83" y="118"/>
                  <a:pt x="82" y="119"/>
                </a:cubicBezTo>
                <a:cubicBezTo>
                  <a:pt x="79" y="121"/>
                  <a:pt x="76" y="122"/>
                  <a:pt x="73" y="124"/>
                </a:cubicBezTo>
                <a:cubicBezTo>
                  <a:pt x="66" y="128"/>
                  <a:pt x="58" y="132"/>
                  <a:pt x="50" y="136"/>
                </a:cubicBezTo>
                <a:cubicBezTo>
                  <a:pt x="1334" y="136"/>
                  <a:pt x="1334" y="136"/>
                  <a:pt x="1334" y="136"/>
                </a:cubicBezTo>
                <a:cubicBezTo>
                  <a:pt x="1347" y="136"/>
                  <a:pt x="1357" y="125"/>
                  <a:pt x="1357" y="113"/>
                </a:cubicBezTo>
                <a:cubicBezTo>
                  <a:pt x="1357" y="64"/>
                  <a:pt x="1357" y="64"/>
                  <a:pt x="1357" y="64"/>
                </a:cubicBezTo>
                <a:lnTo>
                  <a:pt x="1292" y="0"/>
                </a:lnTo>
                <a:close/>
              </a:path>
            </a:pathLst>
          </a:custGeom>
          <a:solidFill>
            <a:srgbClr val="0071B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Text Placeholder 14"/>
          <p:cNvSpPr>
            <a:spLocks noGrp="1"/>
          </p:cNvSpPr>
          <p:nvPr userDrawn="1">
            <p:ph type="body" sz="quarter" idx="10" hasCustomPrompt="1"/>
          </p:nvPr>
        </p:nvSpPr>
        <p:spPr>
          <a:xfrm>
            <a:off x="304800" y="838200"/>
            <a:ext cx="6629400" cy="533400"/>
          </a:xfrm>
          <a:prstGeom prst="rect">
            <a:avLst/>
          </a:prstGeom>
        </p:spPr>
        <p:txBody>
          <a:bodyPr/>
          <a:lstStyle>
            <a:lvl1pPr>
              <a:buFontTx/>
              <a:buNone/>
              <a:defRPr sz="2200" b="1" i="1">
                <a:latin typeface="Trebuchet MS" pitchFamily="34" charset="0"/>
              </a:defRPr>
            </a:lvl1pPr>
          </a:lstStyle>
          <a:p>
            <a:pPr lvl="0"/>
            <a:r>
              <a:rPr lang="en-US" dirty="0" smtClean="0"/>
              <a:t>Click to edit text styles</a:t>
            </a:r>
            <a:endParaRPr lang="en-US" dirty="0"/>
          </a:p>
        </p:txBody>
      </p:sp>
      <p:sp>
        <p:nvSpPr>
          <p:cNvPr id="12" name="Text Placeholder 14"/>
          <p:cNvSpPr>
            <a:spLocks noGrp="1"/>
          </p:cNvSpPr>
          <p:nvPr userDrawn="1">
            <p:ph type="body" sz="quarter" idx="11" hasCustomPrompt="1"/>
          </p:nvPr>
        </p:nvSpPr>
        <p:spPr>
          <a:xfrm>
            <a:off x="838200" y="1507737"/>
            <a:ext cx="4267200" cy="321063"/>
          </a:xfrm>
          <a:prstGeom prst="rect">
            <a:avLst/>
          </a:prstGeom>
        </p:spPr>
        <p:txBody>
          <a:bodyPr/>
          <a:lstStyle>
            <a:lvl1pPr>
              <a:buFontTx/>
              <a:buNone/>
              <a:defRPr sz="1700" b="1" i="0">
                <a:solidFill>
                  <a:schemeClr val="bg1"/>
                </a:solidFill>
                <a:latin typeface="+mj-lt"/>
              </a:defRPr>
            </a:lvl1pPr>
          </a:lstStyle>
          <a:p>
            <a:pPr lvl="0"/>
            <a:r>
              <a:rPr lang="en-US" dirty="0" smtClean="0"/>
              <a:t>Click to edit text styles</a:t>
            </a:r>
            <a:endParaRPr lang="en-US" dirty="0"/>
          </a:p>
        </p:txBody>
      </p:sp>
      <p:sp>
        <p:nvSpPr>
          <p:cNvPr id="22" name="Text Placeholder 21"/>
          <p:cNvSpPr>
            <a:spLocks noGrp="1"/>
          </p:cNvSpPr>
          <p:nvPr userDrawn="1">
            <p:ph type="body" sz="quarter" idx="12"/>
          </p:nvPr>
        </p:nvSpPr>
        <p:spPr>
          <a:xfrm>
            <a:off x="257175" y="2009774"/>
            <a:ext cx="5686425" cy="2181226"/>
          </a:xfrm>
          <a:prstGeom prst="rect">
            <a:avLst/>
          </a:prstGeom>
        </p:spPr>
        <p:txBody>
          <a:bodyPr/>
          <a:lstStyle>
            <a:lvl1pPr marL="0" indent="0">
              <a:buFontTx/>
              <a:buNone/>
              <a:defRPr lang="en-US" sz="1200" b="0" smtClean="0"/>
            </a:lvl1pPr>
          </a:lstStyle>
          <a:p>
            <a:pPr lvl="0"/>
            <a:endParaRPr lang="en-US" dirty="0"/>
          </a:p>
        </p:txBody>
      </p:sp>
      <p:sp>
        <p:nvSpPr>
          <p:cNvPr id="24" name="Table Placeholder 23"/>
          <p:cNvSpPr>
            <a:spLocks noGrp="1"/>
          </p:cNvSpPr>
          <p:nvPr userDrawn="1">
            <p:ph type="tbl" sz="quarter" idx="13" hasCustomPrompt="1"/>
          </p:nvPr>
        </p:nvSpPr>
        <p:spPr>
          <a:xfrm>
            <a:off x="457200" y="4448175"/>
            <a:ext cx="8153400" cy="1571625"/>
          </a:xfrm>
          <a:prstGeom prst="rect">
            <a:avLst/>
          </a:prstGeom>
        </p:spPr>
        <p:txBody>
          <a:bodyPr/>
          <a:lstStyle>
            <a:lvl1pPr>
              <a:buFontTx/>
              <a:buNone/>
              <a:defRPr sz="2000"/>
            </a:lvl1pPr>
          </a:lstStyle>
          <a:p>
            <a:r>
              <a:rPr lang="en-US" dirty="0" smtClean="0"/>
              <a:t>Click to add table</a:t>
            </a:r>
            <a:endParaRPr lang="en-US" dirty="0"/>
          </a:p>
        </p:txBody>
      </p:sp>
      <p:sp>
        <p:nvSpPr>
          <p:cNvPr id="1033" name="Freeform 9"/>
          <p:cNvSpPr>
            <a:spLocks/>
          </p:cNvSpPr>
          <p:nvPr userDrawn="1"/>
        </p:nvSpPr>
        <p:spPr bwMode="auto">
          <a:xfrm>
            <a:off x="5729289" y="1485900"/>
            <a:ext cx="204788" cy="200025"/>
          </a:xfrm>
          <a:custGeom>
            <a:avLst/>
            <a:gdLst/>
            <a:ahLst/>
            <a:cxnLst>
              <a:cxn ang="0">
                <a:pos x="23" y="64"/>
              </a:cxn>
              <a:cxn ang="0">
                <a:pos x="65" y="64"/>
              </a:cxn>
              <a:cxn ang="0">
                <a:pos x="0" y="0"/>
              </a:cxn>
              <a:cxn ang="0">
                <a:pos x="0" y="41"/>
              </a:cxn>
              <a:cxn ang="0">
                <a:pos x="23" y="64"/>
              </a:cxn>
            </a:cxnLst>
            <a:rect l="0" t="0" r="r" b="b"/>
            <a:pathLst>
              <a:path w="65" h="64">
                <a:moveTo>
                  <a:pt x="23" y="64"/>
                </a:moveTo>
                <a:cubicBezTo>
                  <a:pt x="65" y="64"/>
                  <a:pt x="65" y="64"/>
                  <a:pt x="65" y="64"/>
                </a:cubicBezTo>
                <a:cubicBezTo>
                  <a:pt x="0" y="0"/>
                  <a:pt x="0" y="0"/>
                  <a:pt x="0" y="0"/>
                </a:cubicBezTo>
                <a:cubicBezTo>
                  <a:pt x="0" y="41"/>
                  <a:pt x="0" y="41"/>
                  <a:pt x="0" y="41"/>
                </a:cubicBezTo>
                <a:cubicBezTo>
                  <a:pt x="0" y="54"/>
                  <a:pt x="10" y="64"/>
                  <a:pt x="23" y="64"/>
                </a:cubicBezTo>
                <a:close/>
              </a:path>
            </a:pathLst>
          </a:custGeom>
          <a:solidFill>
            <a:srgbClr val="034EA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Text Placeholder 14"/>
          <p:cNvSpPr>
            <a:spLocks noGrp="1"/>
          </p:cNvSpPr>
          <p:nvPr>
            <p:ph type="body" sz="quarter" idx="14" hasCustomPrompt="1"/>
          </p:nvPr>
        </p:nvSpPr>
        <p:spPr>
          <a:xfrm>
            <a:off x="914400" y="1736337"/>
            <a:ext cx="2057400" cy="168663"/>
          </a:xfrm>
          <a:prstGeom prst="rect">
            <a:avLst/>
          </a:prstGeom>
        </p:spPr>
        <p:txBody>
          <a:bodyPr/>
          <a:lstStyle>
            <a:lvl1pPr>
              <a:buFontTx/>
              <a:buNone/>
              <a:defRPr sz="700" b="1" i="0">
                <a:solidFill>
                  <a:schemeClr val="bg1"/>
                </a:solidFill>
                <a:latin typeface="+mj-lt"/>
              </a:defRPr>
            </a:lvl1pPr>
          </a:lstStyle>
          <a:p>
            <a:pPr lvl="0"/>
            <a:r>
              <a:rPr lang="en-US" dirty="0" smtClean="0"/>
              <a:t>Click to edit text styles</a:t>
            </a:r>
            <a:endParaRPr lang="en-US" dirty="0"/>
          </a:p>
        </p:txBody>
      </p:sp>
      <p:sp>
        <p:nvSpPr>
          <p:cNvPr id="3" name="Media Placeholder 2"/>
          <p:cNvSpPr>
            <a:spLocks noGrp="1"/>
          </p:cNvSpPr>
          <p:nvPr>
            <p:ph type="media" sz="quarter" idx="16" hasCustomPrompt="1"/>
          </p:nvPr>
        </p:nvSpPr>
        <p:spPr>
          <a:xfrm>
            <a:off x="6096000" y="1479550"/>
            <a:ext cx="2514600" cy="2711450"/>
          </a:xfrm>
          <a:prstGeom prst="rect">
            <a:avLst/>
          </a:prstGeom>
        </p:spPr>
        <p:txBody>
          <a:bodyPr/>
          <a:lstStyle>
            <a:lvl1pPr marL="0" indent="0">
              <a:buNone/>
              <a:defRPr sz="1200" baseline="0"/>
            </a:lvl1pPr>
          </a:lstStyle>
          <a:p>
            <a:r>
              <a:rPr lang="en-US" dirty="0" smtClean="0"/>
              <a:t>Click icon to add video</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formation Layout Slide with Bar Graph">
    <p:spTree>
      <p:nvGrpSpPr>
        <p:cNvPr id="1" name=""/>
        <p:cNvGrpSpPr/>
        <p:nvPr/>
      </p:nvGrpSpPr>
      <p:grpSpPr>
        <a:xfrm>
          <a:off x="0" y="0"/>
          <a:ext cx="0" cy="0"/>
          <a:chOff x="0" y="0"/>
          <a:chExt cx="0" cy="0"/>
        </a:xfrm>
      </p:grpSpPr>
      <p:sp>
        <p:nvSpPr>
          <p:cNvPr id="1031" name="Freeform 7"/>
          <p:cNvSpPr>
            <a:spLocks/>
          </p:cNvSpPr>
          <p:nvPr/>
        </p:nvSpPr>
        <p:spPr bwMode="auto">
          <a:xfrm>
            <a:off x="228600" y="1552575"/>
            <a:ext cx="4272047" cy="425450"/>
          </a:xfrm>
          <a:custGeom>
            <a:avLst/>
            <a:gdLst/>
            <a:ahLst/>
            <a:cxnLst>
              <a:cxn ang="0">
                <a:pos x="1292" y="0"/>
              </a:cxn>
              <a:cxn ang="0">
                <a:pos x="23" y="0"/>
              </a:cxn>
              <a:cxn ang="0">
                <a:pos x="0" y="22"/>
              </a:cxn>
              <a:cxn ang="0">
                <a:pos x="0" y="113"/>
              </a:cxn>
              <a:cxn ang="0">
                <a:pos x="2" y="122"/>
              </a:cxn>
              <a:cxn ang="0">
                <a:pos x="44" y="123"/>
              </a:cxn>
              <a:cxn ang="0">
                <a:pos x="65" y="117"/>
              </a:cxn>
              <a:cxn ang="0">
                <a:pos x="69" y="115"/>
              </a:cxn>
              <a:cxn ang="0">
                <a:pos x="75" y="113"/>
              </a:cxn>
              <a:cxn ang="0">
                <a:pos x="88" y="106"/>
              </a:cxn>
              <a:cxn ang="0">
                <a:pos x="116" y="81"/>
              </a:cxn>
              <a:cxn ang="0">
                <a:pos x="106" y="77"/>
              </a:cxn>
              <a:cxn ang="0">
                <a:pos x="108" y="75"/>
              </a:cxn>
              <a:cxn ang="0">
                <a:pos x="120" y="75"/>
              </a:cxn>
              <a:cxn ang="0">
                <a:pos x="131" y="54"/>
              </a:cxn>
              <a:cxn ang="0">
                <a:pos x="109" y="52"/>
              </a:cxn>
              <a:cxn ang="0">
                <a:pos x="102" y="50"/>
              </a:cxn>
              <a:cxn ang="0">
                <a:pos x="106" y="45"/>
              </a:cxn>
              <a:cxn ang="0">
                <a:pos x="139" y="42"/>
              </a:cxn>
              <a:cxn ang="0">
                <a:pos x="144" y="34"/>
              </a:cxn>
              <a:cxn ang="0">
                <a:pos x="150" y="28"/>
              </a:cxn>
              <a:cxn ang="0">
                <a:pos x="151" y="27"/>
              </a:cxn>
              <a:cxn ang="0">
                <a:pos x="154" y="34"/>
              </a:cxn>
              <a:cxn ang="0">
                <a:pos x="147" y="48"/>
              </a:cxn>
              <a:cxn ang="0">
                <a:pos x="157" y="78"/>
              </a:cxn>
              <a:cxn ang="0">
                <a:pos x="153" y="84"/>
              </a:cxn>
              <a:cxn ang="0">
                <a:pos x="139" y="59"/>
              </a:cxn>
              <a:cxn ang="0">
                <a:pos x="124" y="78"/>
              </a:cxn>
              <a:cxn ang="0">
                <a:pos x="130" y="89"/>
              </a:cxn>
              <a:cxn ang="0">
                <a:pos x="127" y="92"/>
              </a:cxn>
              <a:cxn ang="0">
                <a:pos x="120" y="84"/>
              </a:cxn>
              <a:cxn ang="0">
                <a:pos x="117" y="88"/>
              </a:cxn>
              <a:cxn ang="0">
                <a:pos x="84" y="117"/>
              </a:cxn>
              <a:cxn ang="0">
                <a:pos x="83" y="118"/>
              </a:cxn>
              <a:cxn ang="0">
                <a:pos x="82" y="119"/>
              </a:cxn>
              <a:cxn ang="0">
                <a:pos x="73" y="124"/>
              </a:cxn>
              <a:cxn ang="0">
                <a:pos x="50" y="136"/>
              </a:cxn>
              <a:cxn ang="0">
                <a:pos x="1334" y="136"/>
              </a:cxn>
              <a:cxn ang="0">
                <a:pos x="1357" y="113"/>
              </a:cxn>
              <a:cxn ang="0">
                <a:pos x="1357" y="64"/>
              </a:cxn>
              <a:cxn ang="0">
                <a:pos x="1292" y="0"/>
              </a:cxn>
            </a:cxnLst>
            <a:rect l="0" t="0" r="r" b="b"/>
            <a:pathLst>
              <a:path w="1357" h="136">
                <a:moveTo>
                  <a:pt x="1292" y="0"/>
                </a:moveTo>
                <a:cubicBezTo>
                  <a:pt x="23" y="0"/>
                  <a:pt x="23" y="0"/>
                  <a:pt x="23" y="0"/>
                </a:cubicBezTo>
                <a:cubicBezTo>
                  <a:pt x="11" y="0"/>
                  <a:pt x="0" y="10"/>
                  <a:pt x="0" y="22"/>
                </a:cubicBezTo>
                <a:cubicBezTo>
                  <a:pt x="0" y="113"/>
                  <a:pt x="0" y="113"/>
                  <a:pt x="0" y="113"/>
                </a:cubicBezTo>
                <a:cubicBezTo>
                  <a:pt x="0" y="116"/>
                  <a:pt x="1" y="119"/>
                  <a:pt x="2" y="122"/>
                </a:cubicBezTo>
                <a:cubicBezTo>
                  <a:pt x="15" y="125"/>
                  <a:pt x="30" y="125"/>
                  <a:pt x="44" y="123"/>
                </a:cubicBezTo>
                <a:cubicBezTo>
                  <a:pt x="51" y="121"/>
                  <a:pt x="58" y="119"/>
                  <a:pt x="65" y="117"/>
                </a:cubicBezTo>
                <a:cubicBezTo>
                  <a:pt x="66" y="117"/>
                  <a:pt x="68" y="116"/>
                  <a:pt x="69" y="115"/>
                </a:cubicBezTo>
                <a:cubicBezTo>
                  <a:pt x="71" y="115"/>
                  <a:pt x="73" y="114"/>
                  <a:pt x="75" y="113"/>
                </a:cubicBezTo>
                <a:cubicBezTo>
                  <a:pt x="80" y="111"/>
                  <a:pt x="84" y="109"/>
                  <a:pt x="88" y="106"/>
                </a:cubicBezTo>
                <a:cubicBezTo>
                  <a:pt x="110" y="94"/>
                  <a:pt x="116" y="81"/>
                  <a:pt x="116" y="81"/>
                </a:cubicBezTo>
                <a:cubicBezTo>
                  <a:pt x="113" y="80"/>
                  <a:pt x="109" y="79"/>
                  <a:pt x="106" y="77"/>
                </a:cubicBezTo>
                <a:cubicBezTo>
                  <a:pt x="107" y="77"/>
                  <a:pt x="107" y="76"/>
                  <a:pt x="108" y="75"/>
                </a:cubicBezTo>
                <a:cubicBezTo>
                  <a:pt x="112" y="75"/>
                  <a:pt x="116" y="75"/>
                  <a:pt x="120" y="75"/>
                </a:cubicBezTo>
                <a:cubicBezTo>
                  <a:pt x="123" y="68"/>
                  <a:pt x="128" y="61"/>
                  <a:pt x="131" y="54"/>
                </a:cubicBezTo>
                <a:cubicBezTo>
                  <a:pt x="124" y="53"/>
                  <a:pt x="116" y="52"/>
                  <a:pt x="109" y="52"/>
                </a:cubicBezTo>
                <a:cubicBezTo>
                  <a:pt x="107" y="51"/>
                  <a:pt x="104" y="51"/>
                  <a:pt x="102" y="50"/>
                </a:cubicBezTo>
                <a:cubicBezTo>
                  <a:pt x="104" y="49"/>
                  <a:pt x="105" y="47"/>
                  <a:pt x="106" y="45"/>
                </a:cubicBezTo>
                <a:cubicBezTo>
                  <a:pt x="117" y="44"/>
                  <a:pt x="128" y="43"/>
                  <a:pt x="139" y="42"/>
                </a:cubicBezTo>
                <a:cubicBezTo>
                  <a:pt x="140" y="40"/>
                  <a:pt x="142" y="37"/>
                  <a:pt x="144" y="34"/>
                </a:cubicBezTo>
                <a:cubicBezTo>
                  <a:pt x="146" y="32"/>
                  <a:pt x="148" y="29"/>
                  <a:pt x="150" y="28"/>
                </a:cubicBezTo>
                <a:cubicBezTo>
                  <a:pt x="151" y="27"/>
                  <a:pt x="151" y="27"/>
                  <a:pt x="151" y="27"/>
                </a:cubicBezTo>
                <a:cubicBezTo>
                  <a:pt x="156" y="26"/>
                  <a:pt x="155" y="32"/>
                  <a:pt x="154" y="34"/>
                </a:cubicBezTo>
                <a:cubicBezTo>
                  <a:pt x="152" y="39"/>
                  <a:pt x="149" y="43"/>
                  <a:pt x="147" y="48"/>
                </a:cubicBezTo>
                <a:cubicBezTo>
                  <a:pt x="150" y="58"/>
                  <a:pt x="153" y="68"/>
                  <a:pt x="157" y="78"/>
                </a:cubicBezTo>
                <a:cubicBezTo>
                  <a:pt x="156" y="80"/>
                  <a:pt x="155" y="83"/>
                  <a:pt x="153" y="84"/>
                </a:cubicBezTo>
                <a:cubicBezTo>
                  <a:pt x="148" y="76"/>
                  <a:pt x="144" y="67"/>
                  <a:pt x="139" y="59"/>
                </a:cubicBezTo>
                <a:cubicBezTo>
                  <a:pt x="134" y="65"/>
                  <a:pt x="129" y="72"/>
                  <a:pt x="124" y="78"/>
                </a:cubicBezTo>
                <a:cubicBezTo>
                  <a:pt x="126" y="82"/>
                  <a:pt x="128" y="85"/>
                  <a:pt x="130" y="89"/>
                </a:cubicBezTo>
                <a:cubicBezTo>
                  <a:pt x="128" y="90"/>
                  <a:pt x="128" y="91"/>
                  <a:pt x="127" y="92"/>
                </a:cubicBezTo>
                <a:cubicBezTo>
                  <a:pt x="125" y="89"/>
                  <a:pt x="122" y="87"/>
                  <a:pt x="120" y="84"/>
                </a:cubicBezTo>
                <a:cubicBezTo>
                  <a:pt x="119" y="85"/>
                  <a:pt x="118" y="87"/>
                  <a:pt x="117" y="88"/>
                </a:cubicBezTo>
                <a:cubicBezTo>
                  <a:pt x="112" y="94"/>
                  <a:pt x="101" y="106"/>
                  <a:pt x="84" y="117"/>
                </a:cubicBezTo>
                <a:cubicBezTo>
                  <a:pt x="83" y="118"/>
                  <a:pt x="83" y="118"/>
                  <a:pt x="83" y="118"/>
                </a:cubicBezTo>
                <a:cubicBezTo>
                  <a:pt x="83" y="118"/>
                  <a:pt x="83" y="118"/>
                  <a:pt x="82" y="119"/>
                </a:cubicBezTo>
                <a:cubicBezTo>
                  <a:pt x="79" y="121"/>
                  <a:pt x="76" y="122"/>
                  <a:pt x="73" y="124"/>
                </a:cubicBezTo>
                <a:cubicBezTo>
                  <a:pt x="66" y="128"/>
                  <a:pt x="58" y="132"/>
                  <a:pt x="50" y="136"/>
                </a:cubicBezTo>
                <a:cubicBezTo>
                  <a:pt x="1334" y="136"/>
                  <a:pt x="1334" y="136"/>
                  <a:pt x="1334" y="136"/>
                </a:cubicBezTo>
                <a:cubicBezTo>
                  <a:pt x="1347" y="136"/>
                  <a:pt x="1357" y="125"/>
                  <a:pt x="1357" y="113"/>
                </a:cubicBezTo>
                <a:cubicBezTo>
                  <a:pt x="1357" y="64"/>
                  <a:pt x="1357" y="64"/>
                  <a:pt x="1357" y="64"/>
                </a:cubicBezTo>
                <a:lnTo>
                  <a:pt x="1292" y="0"/>
                </a:lnTo>
                <a:close/>
              </a:path>
            </a:pathLst>
          </a:custGeom>
          <a:solidFill>
            <a:srgbClr val="0071B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Text Placeholder 14"/>
          <p:cNvSpPr>
            <a:spLocks noGrp="1"/>
          </p:cNvSpPr>
          <p:nvPr userDrawn="1">
            <p:ph type="body" sz="quarter" idx="10" hasCustomPrompt="1"/>
          </p:nvPr>
        </p:nvSpPr>
        <p:spPr>
          <a:xfrm>
            <a:off x="304800" y="838200"/>
            <a:ext cx="6781800" cy="533400"/>
          </a:xfrm>
          <a:prstGeom prst="rect">
            <a:avLst/>
          </a:prstGeom>
        </p:spPr>
        <p:txBody>
          <a:bodyPr/>
          <a:lstStyle>
            <a:lvl1pPr>
              <a:buFontTx/>
              <a:buNone/>
              <a:defRPr sz="2200" b="1" i="1">
                <a:latin typeface="Trebuchet MS" pitchFamily="34" charset="0"/>
              </a:defRPr>
            </a:lvl1pPr>
          </a:lstStyle>
          <a:p>
            <a:pPr lvl="0"/>
            <a:r>
              <a:rPr lang="en-US" dirty="0" smtClean="0"/>
              <a:t>Click to edit text styles</a:t>
            </a:r>
            <a:endParaRPr lang="en-US" dirty="0"/>
          </a:p>
        </p:txBody>
      </p:sp>
      <p:sp>
        <p:nvSpPr>
          <p:cNvPr id="12" name="Text Placeholder 14"/>
          <p:cNvSpPr>
            <a:spLocks noGrp="1"/>
          </p:cNvSpPr>
          <p:nvPr userDrawn="1">
            <p:ph type="body" sz="quarter" idx="11" hasCustomPrompt="1"/>
          </p:nvPr>
        </p:nvSpPr>
        <p:spPr>
          <a:xfrm>
            <a:off x="838200" y="1542662"/>
            <a:ext cx="3429000" cy="304800"/>
          </a:xfrm>
          <a:prstGeom prst="rect">
            <a:avLst/>
          </a:prstGeom>
        </p:spPr>
        <p:txBody>
          <a:bodyPr/>
          <a:lstStyle>
            <a:lvl1pPr>
              <a:buFontTx/>
              <a:buNone/>
              <a:defRPr sz="1700" b="1" i="0">
                <a:solidFill>
                  <a:schemeClr val="bg1"/>
                </a:solidFill>
                <a:latin typeface="+mj-lt"/>
              </a:defRPr>
            </a:lvl1pPr>
          </a:lstStyle>
          <a:p>
            <a:pPr lvl="0"/>
            <a:r>
              <a:rPr lang="en-US" dirty="0" smtClean="0"/>
              <a:t>Click to edit text styles</a:t>
            </a:r>
            <a:endParaRPr lang="en-US" dirty="0"/>
          </a:p>
        </p:txBody>
      </p:sp>
      <p:sp>
        <p:nvSpPr>
          <p:cNvPr id="22" name="Text Placeholder 21"/>
          <p:cNvSpPr>
            <a:spLocks noGrp="1"/>
          </p:cNvSpPr>
          <p:nvPr userDrawn="1">
            <p:ph type="body" sz="quarter" idx="12"/>
          </p:nvPr>
        </p:nvSpPr>
        <p:spPr>
          <a:xfrm>
            <a:off x="228600" y="2114550"/>
            <a:ext cx="4267200" cy="3371850"/>
          </a:xfrm>
          <a:prstGeom prst="rect">
            <a:avLst/>
          </a:prstGeom>
        </p:spPr>
        <p:txBody>
          <a:bodyPr/>
          <a:lstStyle>
            <a:lvl1pPr marL="0" indent="0">
              <a:buFontTx/>
              <a:buNone/>
              <a:defRPr lang="en-US" sz="1200" b="0" smtClean="0"/>
            </a:lvl1pPr>
          </a:lstStyle>
          <a:p>
            <a:pPr lvl="0"/>
            <a:endParaRPr lang="en-US" dirty="0"/>
          </a:p>
        </p:txBody>
      </p:sp>
      <p:sp>
        <p:nvSpPr>
          <p:cNvPr id="14" name="Chart Placeholder 13"/>
          <p:cNvSpPr>
            <a:spLocks noGrp="1"/>
          </p:cNvSpPr>
          <p:nvPr>
            <p:ph type="chart" sz="quarter" idx="13" hasCustomPrompt="1"/>
          </p:nvPr>
        </p:nvSpPr>
        <p:spPr>
          <a:xfrm>
            <a:off x="4876800" y="2133600"/>
            <a:ext cx="3886200" cy="3810000"/>
          </a:xfrm>
          <a:prstGeom prst="rect">
            <a:avLst/>
          </a:prstGeom>
        </p:spPr>
        <p:txBody>
          <a:bodyPr/>
          <a:lstStyle>
            <a:lvl1pPr>
              <a:buFontTx/>
              <a:buNone/>
              <a:defRPr sz="2200"/>
            </a:lvl1pPr>
          </a:lstStyle>
          <a:p>
            <a:r>
              <a:rPr lang="en-US" dirty="0" smtClean="0"/>
              <a:t>Click to add chart</a:t>
            </a:r>
            <a:endParaRPr lang="en-US" dirty="0"/>
          </a:p>
        </p:txBody>
      </p:sp>
      <p:sp>
        <p:nvSpPr>
          <p:cNvPr id="5122" name="Freeform 2"/>
          <p:cNvSpPr>
            <a:spLocks/>
          </p:cNvSpPr>
          <p:nvPr userDrawn="1"/>
        </p:nvSpPr>
        <p:spPr bwMode="auto">
          <a:xfrm>
            <a:off x="4281487" y="1571625"/>
            <a:ext cx="204788" cy="200025"/>
          </a:xfrm>
          <a:custGeom>
            <a:avLst/>
            <a:gdLst/>
            <a:ahLst/>
            <a:cxnLst>
              <a:cxn ang="0">
                <a:pos x="23" y="64"/>
              </a:cxn>
              <a:cxn ang="0">
                <a:pos x="65" y="64"/>
              </a:cxn>
              <a:cxn ang="0">
                <a:pos x="0" y="0"/>
              </a:cxn>
              <a:cxn ang="0">
                <a:pos x="0" y="41"/>
              </a:cxn>
              <a:cxn ang="0">
                <a:pos x="23" y="64"/>
              </a:cxn>
            </a:cxnLst>
            <a:rect l="0" t="0" r="r" b="b"/>
            <a:pathLst>
              <a:path w="65" h="64">
                <a:moveTo>
                  <a:pt x="23" y="64"/>
                </a:moveTo>
                <a:cubicBezTo>
                  <a:pt x="65" y="64"/>
                  <a:pt x="65" y="64"/>
                  <a:pt x="65" y="64"/>
                </a:cubicBezTo>
                <a:cubicBezTo>
                  <a:pt x="0" y="0"/>
                  <a:pt x="0" y="0"/>
                  <a:pt x="0" y="0"/>
                </a:cubicBezTo>
                <a:cubicBezTo>
                  <a:pt x="0" y="41"/>
                  <a:pt x="0" y="41"/>
                  <a:pt x="0" y="41"/>
                </a:cubicBezTo>
                <a:cubicBezTo>
                  <a:pt x="0" y="54"/>
                  <a:pt x="10" y="64"/>
                  <a:pt x="23" y="64"/>
                </a:cubicBezTo>
                <a:close/>
              </a:path>
            </a:pathLst>
          </a:custGeom>
          <a:solidFill>
            <a:srgbClr val="034EA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Text Placeholder 14"/>
          <p:cNvSpPr>
            <a:spLocks noGrp="1"/>
          </p:cNvSpPr>
          <p:nvPr>
            <p:ph type="body" sz="quarter" idx="14" hasCustomPrompt="1"/>
          </p:nvPr>
        </p:nvSpPr>
        <p:spPr>
          <a:xfrm>
            <a:off x="838200" y="1810138"/>
            <a:ext cx="3429000" cy="152400"/>
          </a:xfrm>
          <a:prstGeom prst="rect">
            <a:avLst/>
          </a:prstGeom>
        </p:spPr>
        <p:txBody>
          <a:bodyPr/>
          <a:lstStyle>
            <a:lvl1pPr>
              <a:buFontTx/>
              <a:buNone/>
              <a:defRPr sz="700" b="1" i="0">
                <a:solidFill>
                  <a:schemeClr val="bg1"/>
                </a:solidFill>
                <a:latin typeface="+mj-lt"/>
              </a:defRPr>
            </a:lvl1pPr>
          </a:lstStyle>
          <a:p>
            <a:pPr lvl="0"/>
            <a:r>
              <a:rPr lang="en-US" dirty="0" smtClean="0"/>
              <a:t>Click to edit text styles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formation Layout Slide with Pie Chart">
    <p:spTree>
      <p:nvGrpSpPr>
        <p:cNvPr id="1" name=""/>
        <p:cNvGrpSpPr/>
        <p:nvPr/>
      </p:nvGrpSpPr>
      <p:grpSpPr>
        <a:xfrm>
          <a:off x="0" y="0"/>
          <a:ext cx="0" cy="0"/>
          <a:chOff x="0" y="0"/>
          <a:chExt cx="0" cy="0"/>
        </a:xfrm>
      </p:grpSpPr>
      <p:sp>
        <p:nvSpPr>
          <p:cNvPr id="1031" name="Freeform 7"/>
          <p:cNvSpPr>
            <a:spLocks/>
          </p:cNvSpPr>
          <p:nvPr/>
        </p:nvSpPr>
        <p:spPr bwMode="auto">
          <a:xfrm>
            <a:off x="228600" y="1552575"/>
            <a:ext cx="4272047" cy="425450"/>
          </a:xfrm>
          <a:custGeom>
            <a:avLst/>
            <a:gdLst/>
            <a:ahLst/>
            <a:cxnLst>
              <a:cxn ang="0">
                <a:pos x="1292" y="0"/>
              </a:cxn>
              <a:cxn ang="0">
                <a:pos x="23" y="0"/>
              </a:cxn>
              <a:cxn ang="0">
                <a:pos x="0" y="22"/>
              </a:cxn>
              <a:cxn ang="0">
                <a:pos x="0" y="113"/>
              </a:cxn>
              <a:cxn ang="0">
                <a:pos x="2" y="122"/>
              </a:cxn>
              <a:cxn ang="0">
                <a:pos x="44" y="123"/>
              </a:cxn>
              <a:cxn ang="0">
                <a:pos x="65" y="117"/>
              </a:cxn>
              <a:cxn ang="0">
                <a:pos x="69" y="115"/>
              </a:cxn>
              <a:cxn ang="0">
                <a:pos x="75" y="113"/>
              </a:cxn>
              <a:cxn ang="0">
                <a:pos x="88" y="106"/>
              </a:cxn>
              <a:cxn ang="0">
                <a:pos x="116" y="81"/>
              </a:cxn>
              <a:cxn ang="0">
                <a:pos x="106" y="77"/>
              </a:cxn>
              <a:cxn ang="0">
                <a:pos x="108" y="75"/>
              </a:cxn>
              <a:cxn ang="0">
                <a:pos x="120" y="75"/>
              </a:cxn>
              <a:cxn ang="0">
                <a:pos x="131" y="54"/>
              </a:cxn>
              <a:cxn ang="0">
                <a:pos x="109" y="52"/>
              </a:cxn>
              <a:cxn ang="0">
                <a:pos x="102" y="50"/>
              </a:cxn>
              <a:cxn ang="0">
                <a:pos x="106" y="45"/>
              </a:cxn>
              <a:cxn ang="0">
                <a:pos x="139" y="42"/>
              </a:cxn>
              <a:cxn ang="0">
                <a:pos x="144" y="34"/>
              </a:cxn>
              <a:cxn ang="0">
                <a:pos x="150" y="28"/>
              </a:cxn>
              <a:cxn ang="0">
                <a:pos x="151" y="27"/>
              </a:cxn>
              <a:cxn ang="0">
                <a:pos x="154" y="34"/>
              </a:cxn>
              <a:cxn ang="0">
                <a:pos x="147" y="48"/>
              </a:cxn>
              <a:cxn ang="0">
                <a:pos x="157" y="78"/>
              </a:cxn>
              <a:cxn ang="0">
                <a:pos x="153" y="84"/>
              </a:cxn>
              <a:cxn ang="0">
                <a:pos x="139" y="59"/>
              </a:cxn>
              <a:cxn ang="0">
                <a:pos x="124" y="78"/>
              </a:cxn>
              <a:cxn ang="0">
                <a:pos x="130" y="89"/>
              </a:cxn>
              <a:cxn ang="0">
                <a:pos x="127" y="92"/>
              </a:cxn>
              <a:cxn ang="0">
                <a:pos x="120" y="84"/>
              </a:cxn>
              <a:cxn ang="0">
                <a:pos x="117" y="88"/>
              </a:cxn>
              <a:cxn ang="0">
                <a:pos x="84" y="117"/>
              </a:cxn>
              <a:cxn ang="0">
                <a:pos x="83" y="118"/>
              </a:cxn>
              <a:cxn ang="0">
                <a:pos x="82" y="119"/>
              </a:cxn>
              <a:cxn ang="0">
                <a:pos x="73" y="124"/>
              </a:cxn>
              <a:cxn ang="0">
                <a:pos x="50" y="136"/>
              </a:cxn>
              <a:cxn ang="0">
                <a:pos x="1334" y="136"/>
              </a:cxn>
              <a:cxn ang="0">
                <a:pos x="1357" y="113"/>
              </a:cxn>
              <a:cxn ang="0">
                <a:pos x="1357" y="64"/>
              </a:cxn>
              <a:cxn ang="0">
                <a:pos x="1292" y="0"/>
              </a:cxn>
            </a:cxnLst>
            <a:rect l="0" t="0" r="r" b="b"/>
            <a:pathLst>
              <a:path w="1357" h="136">
                <a:moveTo>
                  <a:pt x="1292" y="0"/>
                </a:moveTo>
                <a:cubicBezTo>
                  <a:pt x="23" y="0"/>
                  <a:pt x="23" y="0"/>
                  <a:pt x="23" y="0"/>
                </a:cubicBezTo>
                <a:cubicBezTo>
                  <a:pt x="11" y="0"/>
                  <a:pt x="0" y="10"/>
                  <a:pt x="0" y="22"/>
                </a:cubicBezTo>
                <a:cubicBezTo>
                  <a:pt x="0" y="113"/>
                  <a:pt x="0" y="113"/>
                  <a:pt x="0" y="113"/>
                </a:cubicBezTo>
                <a:cubicBezTo>
                  <a:pt x="0" y="116"/>
                  <a:pt x="1" y="119"/>
                  <a:pt x="2" y="122"/>
                </a:cubicBezTo>
                <a:cubicBezTo>
                  <a:pt x="15" y="125"/>
                  <a:pt x="30" y="125"/>
                  <a:pt x="44" y="123"/>
                </a:cubicBezTo>
                <a:cubicBezTo>
                  <a:pt x="51" y="121"/>
                  <a:pt x="58" y="119"/>
                  <a:pt x="65" y="117"/>
                </a:cubicBezTo>
                <a:cubicBezTo>
                  <a:pt x="66" y="117"/>
                  <a:pt x="68" y="116"/>
                  <a:pt x="69" y="115"/>
                </a:cubicBezTo>
                <a:cubicBezTo>
                  <a:pt x="71" y="115"/>
                  <a:pt x="73" y="114"/>
                  <a:pt x="75" y="113"/>
                </a:cubicBezTo>
                <a:cubicBezTo>
                  <a:pt x="80" y="111"/>
                  <a:pt x="84" y="109"/>
                  <a:pt x="88" y="106"/>
                </a:cubicBezTo>
                <a:cubicBezTo>
                  <a:pt x="110" y="94"/>
                  <a:pt x="116" y="81"/>
                  <a:pt x="116" y="81"/>
                </a:cubicBezTo>
                <a:cubicBezTo>
                  <a:pt x="113" y="80"/>
                  <a:pt x="109" y="79"/>
                  <a:pt x="106" y="77"/>
                </a:cubicBezTo>
                <a:cubicBezTo>
                  <a:pt x="107" y="77"/>
                  <a:pt x="107" y="76"/>
                  <a:pt x="108" y="75"/>
                </a:cubicBezTo>
                <a:cubicBezTo>
                  <a:pt x="112" y="75"/>
                  <a:pt x="116" y="75"/>
                  <a:pt x="120" y="75"/>
                </a:cubicBezTo>
                <a:cubicBezTo>
                  <a:pt x="123" y="68"/>
                  <a:pt x="128" y="61"/>
                  <a:pt x="131" y="54"/>
                </a:cubicBezTo>
                <a:cubicBezTo>
                  <a:pt x="124" y="53"/>
                  <a:pt x="116" y="52"/>
                  <a:pt x="109" y="52"/>
                </a:cubicBezTo>
                <a:cubicBezTo>
                  <a:pt x="107" y="51"/>
                  <a:pt x="104" y="51"/>
                  <a:pt x="102" y="50"/>
                </a:cubicBezTo>
                <a:cubicBezTo>
                  <a:pt x="104" y="49"/>
                  <a:pt x="105" y="47"/>
                  <a:pt x="106" y="45"/>
                </a:cubicBezTo>
                <a:cubicBezTo>
                  <a:pt x="117" y="44"/>
                  <a:pt x="128" y="43"/>
                  <a:pt x="139" y="42"/>
                </a:cubicBezTo>
                <a:cubicBezTo>
                  <a:pt x="140" y="40"/>
                  <a:pt x="142" y="37"/>
                  <a:pt x="144" y="34"/>
                </a:cubicBezTo>
                <a:cubicBezTo>
                  <a:pt x="146" y="32"/>
                  <a:pt x="148" y="29"/>
                  <a:pt x="150" y="28"/>
                </a:cubicBezTo>
                <a:cubicBezTo>
                  <a:pt x="151" y="27"/>
                  <a:pt x="151" y="27"/>
                  <a:pt x="151" y="27"/>
                </a:cubicBezTo>
                <a:cubicBezTo>
                  <a:pt x="156" y="26"/>
                  <a:pt x="155" y="32"/>
                  <a:pt x="154" y="34"/>
                </a:cubicBezTo>
                <a:cubicBezTo>
                  <a:pt x="152" y="39"/>
                  <a:pt x="149" y="43"/>
                  <a:pt x="147" y="48"/>
                </a:cubicBezTo>
                <a:cubicBezTo>
                  <a:pt x="150" y="58"/>
                  <a:pt x="153" y="68"/>
                  <a:pt x="157" y="78"/>
                </a:cubicBezTo>
                <a:cubicBezTo>
                  <a:pt x="156" y="80"/>
                  <a:pt x="155" y="83"/>
                  <a:pt x="153" y="84"/>
                </a:cubicBezTo>
                <a:cubicBezTo>
                  <a:pt x="148" y="76"/>
                  <a:pt x="144" y="67"/>
                  <a:pt x="139" y="59"/>
                </a:cubicBezTo>
                <a:cubicBezTo>
                  <a:pt x="134" y="65"/>
                  <a:pt x="129" y="72"/>
                  <a:pt x="124" y="78"/>
                </a:cubicBezTo>
                <a:cubicBezTo>
                  <a:pt x="126" y="82"/>
                  <a:pt x="128" y="85"/>
                  <a:pt x="130" y="89"/>
                </a:cubicBezTo>
                <a:cubicBezTo>
                  <a:pt x="128" y="90"/>
                  <a:pt x="128" y="91"/>
                  <a:pt x="127" y="92"/>
                </a:cubicBezTo>
                <a:cubicBezTo>
                  <a:pt x="125" y="89"/>
                  <a:pt x="122" y="87"/>
                  <a:pt x="120" y="84"/>
                </a:cubicBezTo>
                <a:cubicBezTo>
                  <a:pt x="119" y="85"/>
                  <a:pt x="118" y="87"/>
                  <a:pt x="117" y="88"/>
                </a:cubicBezTo>
                <a:cubicBezTo>
                  <a:pt x="112" y="94"/>
                  <a:pt x="101" y="106"/>
                  <a:pt x="84" y="117"/>
                </a:cubicBezTo>
                <a:cubicBezTo>
                  <a:pt x="83" y="118"/>
                  <a:pt x="83" y="118"/>
                  <a:pt x="83" y="118"/>
                </a:cubicBezTo>
                <a:cubicBezTo>
                  <a:pt x="83" y="118"/>
                  <a:pt x="83" y="118"/>
                  <a:pt x="82" y="119"/>
                </a:cubicBezTo>
                <a:cubicBezTo>
                  <a:pt x="79" y="121"/>
                  <a:pt x="76" y="122"/>
                  <a:pt x="73" y="124"/>
                </a:cubicBezTo>
                <a:cubicBezTo>
                  <a:pt x="66" y="128"/>
                  <a:pt x="58" y="132"/>
                  <a:pt x="50" y="136"/>
                </a:cubicBezTo>
                <a:cubicBezTo>
                  <a:pt x="1334" y="136"/>
                  <a:pt x="1334" y="136"/>
                  <a:pt x="1334" y="136"/>
                </a:cubicBezTo>
                <a:cubicBezTo>
                  <a:pt x="1347" y="136"/>
                  <a:pt x="1357" y="125"/>
                  <a:pt x="1357" y="113"/>
                </a:cubicBezTo>
                <a:cubicBezTo>
                  <a:pt x="1357" y="64"/>
                  <a:pt x="1357" y="64"/>
                  <a:pt x="1357" y="64"/>
                </a:cubicBezTo>
                <a:lnTo>
                  <a:pt x="1292" y="0"/>
                </a:lnTo>
                <a:close/>
              </a:path>
            </a:pathLst>
          </a:custGeom>
          <a:solidFill>
            <a:srgbClr val="0071B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Text Placeholder 14"/>
          <p:cNvSpPr>
            <a:spLocks noGrp="1"/>
          </p:cNvSpPr>
          <p:nvPr userDrawn="1">
            <p:ph type="body" sz="quarter" idx="10" hasCustomPrompt="1"/>
          </p:nvPr>
        </p:nvSpPr>
        <p:spPr>
          <a:xfrm>
            <a:off x="304800" y="838200"/>
            <a:ext cx="6629400" cy="533400"/>
          </a:xfrm>
          <a:prstGeom prst="rect">
            <a:avLst/>
          </a:prstGeom>
        </p:spPr>
        <p:txBody>
          <a:bodyPr/>
          <a:lstStyle>
            <a:lvl1pPr>
              <a:buFontTx/>
              <a:buNone/>
              <a:defRPr sz="2200" b="1" i="1">
                <a:latin typeface="Trebuchet MS" pitchFamily="34" charset="0"/>
              </a:defRPr>
            </a:lvl1pPr>
          </a:lstStyle>
          <a:p>
            <a:pPr lvl="0"/>
            <a:r>
              <a:rPr lang="en-US" dirty="0" smtClean="0"/>
              <a:t>Click to edit text styles</a:t>
            </a:r>
            <a:endParaRPr lang="en-US" dirty="0"/>
          </a:p>
        </p:txBody>
      </p:sp>
      <p:sp>
        <p:nvSpPr>
          <p:cNvPr id="12" name="Text Placeholder 14"/>
          <p:cNvSpPr>
            <a:spLocks noGrp="1"/>
          </p:cNvSpPr>
          <p:nvPr userDrawn="1">
            <p:ph type="body" sz="quarter" idx="11" hasCustomPrompt="1"/>
          </p:nvPr>
        </p:nvSpPr>
        <p:spPr>
          <a:xfrm>
            <a:off x="838200" y="1542662"/>
            <a:ext cx="3429000" cy="304800"/>
          </a:xfrm>
          <a:prstGeom prst="rect">
            <a:avLst/>
          </a:prstGeom>
        </p:spPr>
        <p:txBody>
          <a:bodyPr/>
          <a:lstStyle>
            <a:lvl1pPr>
              <a:buFontTx/>
              <a:buNone/>
              <a:defRPr sz="1700" b="1" i="0">
                <a:solidFill>
                  <a:schemeClr val="bg1"/>
                </a:solidFill>
                <a:latin typeface="+mj-lt"/>
              </a:defRPr>
            </a:lvl1pPr>
          </a:lstStyle>
          <a:p>
            <a:pPr lvl="0"/>
            <a:r>
              <a:rPr lang="en-US" dirty="0" smtClean="0"/>
              <a:t>Click to edit text styles</a:t>
            </a:r>
            <a:endParaRPr lang="en-US" dirty="0"/>
          </a:p>
        </p:txBody>
      </p:sp>
      <p:sp>
        <p:nvSpPr>
          <p:cNvPr id="22" name="Text Placeholder 21"/>
          <p:cNvSpPr>
            <a:spLocks noGrp="1"/>
          </p:cNvSpPr>
          <p:nvPr userDrawn="1">
            <p:ph type="body" sz="quarter" idx="12"/>
          </p:nvPr>
        </p:nvSpPr>
        <p:spPr>
          <a:xfrm>
            <a:off x="381000" y="2114550"/>
            <a:ext cx="3962400" cy="3505200"/>
          </a:xfrm>
          <a:prstGeom prst="rect">
            <a:avLst/>
          </a:prstGeom>
        </p:spPr>
        <p:txBody>
          <a:bodyPr/>
          <a:lstStyle>
            <a:lvl1pPr marL="0" indent="0">
              <a:buFontTx/>
              <a:buNone/>
              <a:defRPr lang="en-US" sz="1200" b="0" smtClean="0"/>
            </a:lvl1pPr>
          </a:lstStyle>
          <a:p>
            <a:pPr lvl="0"/>
            <a:endParaRPr lang="en-US" dirty="0"/>
          </a:p>
        </p:txBody>
      </p:sp>
      <p:sp>
        <p:nvSpPr>
          <p:cNvPr id="14" name="Chart Placeholder 13"/>
          <p:cNvSpPr>
            <a:spLocks noGrp="1"/>
          </p:cNvSpPr>
          <p:nvPr>
            <p:ph type="chart" sz="quarter" idx="13" hasCustomPrompt="1"/>
          </p:nvPr>
        </p:nvSpPr>
        <p:spPr>
          <a:xfrm>
            <a:off x="5105400" y="2143124"/>
            <a:ext cx="3657600" cy="3800475"/>
          </a:xfrm>
          <a:prstGeom prst="rect">
            <a:avLst/>
          </a:prstGeom>
        </p:spPr>
        <p:txBody>
          <a:bodyPr/>
          <a:lstStyle>
            <a:lvl1pPr>
              <a:buFontTx/>
              <a:buNone/>
              <a:defRPr sz="2200"/>
            </a:lvl1pPr>
          </a:lstStyle>
          <a:p>
            <a:r>
              <a:rPr lang="en-US" dirty="0" smtClean="0"/>
              <a:t>Click to add chart</a:t>
            </a:r>
            <a:endParaRPr lang="en-US" dirty="0"/>
          </a:p>
        </p:txBody>
      </p:sp>
      <p:sp>
        <p:nvSpPr>
          <p:cNvPr id="11" name="Freeform 2"/>
          <p:cNvSpPr>
            <a:spLocks/>
          </p:cNvSpPr>
          <p:nvPr userDrawn="1"/>
        </p:nvSpPr>
        <p:spPr bwMode="auto">
          <a:xfrm>
            <a:off x="4281487" y="1571625"/>
            <a:ext cx="204788" cy="200025"/>
          </a:xfrm>
          <a:custGeom>
            <a:avLst/>
            <a:gdLst/>
            <a:ahLst/>
            <a:cxnLst>
              <a:cxn ang="0">
                <a:pos x="23" y="64"/>
              </a:cxn>
              <a:cxn ang="0">
                <a:pos x="65" y="64"/>
              </a:cxn>
              <a:cxn ang="0">
                <a:pos x="0" y="0"/>
              </a:cxn>
              <a:cxn ang="0">
                <a:pos x="0" y="41"/>
              </a:cxn>
              <a:cxn ang="0">
                <a:pos x="23" y="64"/>
              </a:cxn>
            </a:cxnLst>
            <a:rect l="0" t="0" r="r" b="b"/>
            <a:pathLst>
              <a:path w="65" h="64">
                <a:moveTo>
                  <a:pt x="23" y="64"/>
                </a:moveTo>
                <a:cubicBezTo>
                  <a:pt x="65" y="64"/>
                  <a:pt x="65" y="64"/>
                  <a:pt x="65" y="64"/>
                </a:cubicBezTo>
                <a:cubicBezTo>
                  <a:pt x="0" y="0"/>
                  <a:pt x="0" y="0"/>
                  <a:pt x="0" y="0"/>
                </a:cubicBezTo>
                <a:cubicBezTo>
                  <a:pt x="0" y="41"/>
                  <a:pt x="0" y="41"/>
                  <a:pt x="0" y="41"/>
                </a:cubicBezTo>
                <a:cubicBezTo>
                  <a:pt x="0" y="54"/>
                  <a:pt x="10" y="64"/>
                  <a:pt x="23" y="64"/>
                </a:cubicBezTo>
                <a:close/>
              </a:path>
            </a:pathLst>
          </a:custGeom>
          <a:solidFill>
            <a:srgbClr val="034EA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Text Placeholder 14"/>
          <p:cNvSpPr>
            <a:spLocks noGrp="1"/>
          </p:cNvSpPr>
          <p:nvPr>
            <p:ph type="body" sz="quarter" idx="14" hasCustomPrompt="1"/>
          </p:nvPr>
        </p:nvSpPr>
        <p:spPr>
          <a:xfrm>
            <a:off x="838200" y="1810138"/>
            <a:ext cx="3429000" cy="152400"/>
          </a:xfrm>
          <a:prstGeom prst="rect">
            <a:avLst/>
          </a:prstGeom>
        </p:spPr>
        <p:txBody>
          <a:bodyPr/>
          <a:lstStyle>
            <a:lvl1pPr>
              <a:buFontTx/>
              <a:buNone/>
              <a:defRPr sz="700" b="1" i="0">
                <a:solidFill>
                  <a:schemeClr val="bg1"/>
                </a:solidFill>
                <a:latin typeface="+mj-lt"/>
              </a:defRPr>
            </a:lvl1pPr>
          </a:lstStyle>
          <a:p>
            <a:pPr lvl="0"/>
            <a:r>
              <a:rPr lang="en-US" dirty="0" smtClean="0"/>
              <a:t>Click to edit text styles</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ack Cover Slide">
    <p:spTree>
      <p:nvGrpSpPr>
        <p:cNvPr id="1" name=""/>
        <p:cNvGrpSpPr/>
        <p:nvPr/>
      </p:nvGrpSpPr>
      <p:grpSpPr>
        <a:xfrm>
          <a:off x="0" y="0"/>
          <a:ext cx="0" cy="0"/>
          <a:chOff x="0" y="0"/>
          <a:chExt cx="0" cy="0"/>
        </a:xfrm>
      </p:grpSpPr>
      <p:sp>
        <p:nvSpPr>
          <p:cNvPr id="20" name="Rectangle 2"/>
          <p:cNvSpPr>
            <a:spLocks noChangeArrowheads="1"/>
          </p:cNvSpPr>
          <p:nvPr userDrawn="1"/>
        </p:nvSpPr>
        <p:spPr bwMode="auto">
          <a:xfrm>
            <a:off x="0" y="685800"/>
            <a:ext cx="9144000" cy="6096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9" name="inside.jpg"/>
          <p:cNvPicPr/>
          <p:nvPr userDrawn="1"/>
        </p:nvPicPr>
        <p:blipFill>
          <a:blip r:embed="rId2" cstate="print">
            <a:extLst>
              <a:ext uri="{28A0092B-C50C-407E-A947-70E740481C1C}">
                <a14:useLocalDpi xmlns="" xmlns:a14="http://schemas.microsoft.com/office/drawing/2010/main" val="0"/>
              </a:ext>
            </a:extLst>
          </a:blip>
          <a:stretch>
            <a:fillRect/>
          </a:stretch>
        </p:blipFill>
        <p:spPr>
          <a:xfrm>
            <a:off x="5519" y="950003"/>
            <a:ext cx="9132962" cy="1716997"/>
          </a:xfrm>
          <a:prstGeom prst="rect">
            <a:avLst/>
          </a:prstGeom>
        </p:spPr>
      </p:pic>
      <p:sp>
        <p:nvSpPr>
          <p:cNvPr id="2057" name="Freeform 9"/>
          <p:cNvSpPr>
            <a:spLocks/>
          </p:cNvSpPr>
          <p:nvPr userDrawn="1"/>
        </p:nvSpPr>
        <p:spPr bwMode="auto">
          <a:xfrm>
            <a:off x="200025" y="3619500"/>
            <a:ext cx="8648700" cy="1943100"/>
          </a:xfrm>
          <a:custGeom>
            <a:avLst/>
            <a:gdLst/>
            <a:ahLst/>
            <a:cxnLst>
              <a:cxn ang="0">
                <a:pos x="1299" y="0"/>
              </a:cxn>
              <a:cxn ang="0">
                <a:pos x="56" y="0"/>
              </a:cxn>
              <a:cxn ang="0">
                <a:pos x="0" y="57"/>
              </a:cxn>
              <a:cxn ang="0">
                <a:pos x="0" y="122"/>
              </a:cxn>
              <a:cxn ang="0">
                <a:pos x="0" y="244"/>
              </a:cxn>
              <a:cxn ang="0">
                <a:pos x="0" y="309"/>
              </a:cxn>
              <a:cxn ang="0">
                <a:pos x="56" y="366"/>
              </a:cxn>
              <a:cxn ang="0">
                <a:pos x="1299" y="366"/>
              </a:cxn>
              <a:cxn ang="0">
                <a:pos x="1356" y="309"/>
              </a:cxn>
              <a:cxn ang="0">
                <a:pos x="1356" y="244"/>
              </a:cxn>
              <a:cxn ang="0">
                <a:pos x="1356" y="122"/>
              </a:cxn>
              <a:cxn ang="0">
                <a:pos x="1356" y="57"/>
              </a:cxn>
              <a:cxn ang="0">
                <a:pos x="1299" y="0"/>
              </a:cxn>
            </a:cxnLst>
            <a:rect l="0" t="0" r="r" b="b"/>
            <a:pathLst>
              <a:path w="1356" h="366">
                <a:moveTo>
                  <a:pt x="1299" y="0"/>
                </a:moveTo>
                <a:cubicBezTo>
                  <a:pt x="56" y="0"/>
                  <a:pt x="56" y="0"/>
                  <a:pt x="56" y="0"/>
                </a:cubicBezTo>
                <a:cubicBezTo>
                  <a:pt x="25" y="0"/>
                  <a:pt x="0" y="26"/>
                  <a:pt x="0" y="57"/>
                </a:cubicBezTo>
                <a:cubicBezTo>
                  <a:pt x="0" y="122"/>
                  <a:pt x="0" y="122"/>
                  <a:pt x="0" y="122"/>
                </a:cubicBezTo>
                <a:cubicBezTo>
                  <a:pt x="0" y="244"/>
                  <a:pt x="0" y="244"/>
                  <a:pt x="0" y="244"/>
                </a:cubicBezTo>
                <a:cubicBezTo>
                  <a:pt x="0" y="309"/>
                  <a:pt x="0" y="309"/>
                  <a:pt x="0" y="309"/>
                </a:cubicBezTo>
                <a:cubicBezTo>
                  <a:pt x="0" y="341"/>
                  <a:pt x="25" y="366"/>
                  <a:pt x="56" y="366"/>
                </a:cubicBezTo>
                <a:cubicBezTo>
                  <a:pt x="1299" y="366"/>
                  <a:pt x="1299" y="366"/>
                  <a:pt x="1299" y="366"/>
                </a:cubicBezTo>
                <a:cubicBezTo>
                  <a:pt x="1331" y="366"/>
                  <a:pt x="1356" y="341"/>
                  <a:pt x="1356" y="309"/>
                </a:cubicBezTo>
                <a:cubicBezTo>
                  <a:pt x="1356" y="244"/>
                  <a:pt x="1356" y="244"/>
                  <a:pt x="1356" y="244"/>
                </a:cubicBezTo>
                <a:cubicBezTo>
                  <a:pt x="1356" y="122"/>
                  <a:pt x="1356" y="122"/>
                  <a:pt x="1356" y="122"/>
                </a:cubicBezTo>
                <a:cubicBezTo>
                  <a:pt x="1356" y="57"/>
                  <a:pt x="1356" y="57"/>
                  <a:pt x="1356" y="57"/>
                </a:cubicBezTo>
                <a:cubicBezTo>
                  <a:pt x="1356" y="26"/>
                  <a:pt x="1331" y="0"/>
                  <a:pt x="1299" y="0"/>
                </a:cubicBezTo>
              </a:path>
            </a:pathLst>
          </a:custGeom>
          <a:solidFill>
            <a:schemeClr val="bg1">
              <a:alpha val="7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Text Placeholder 14"/>
          <p:cNvSpPr>
            <a:spLocks noGrp="1"/>
          </p:cNvSpPr>
          <p:nvPr userDrawn="1">
            <p:ph type="body" sz="quarter" idx="10" hasCustomPrompt="1"/>
          </p:nvPr>
        </p:nvSpPr>
        <p:spPr>
          <a:xfrm>
            <a:off x="609600" y="3200400"/>
            <a:ext cx="7772400" cy="533400"/>
          </a:xfrm>
          <a:prstGeom prst="rect">
            <a:avLst/>
          </a:prstGeom>
        </p:spPr>
        <p:txBody>
          <a:bodyPr/>
          <a:lstStyle>
            <a:lvl1pPr algn="ctr">
              <a:buFontTx/>
              <a:buNone/>
              <a:defRPr sz="3000" b="1" i="0">
                <a:solidFill>
                  <a:srgbClr val="0070C0"/>
                </a:solidFill>
                <a:latin typeface="Trebuchet MS" pitchFamily="34" charset="0"/>
              </a:defRPr>
            </a:lvl1pPr>
          </a:lstStyle>
          <a:p>
            <a:pPr lvl="0"/>
            <a:r>
              <a:rPr lang="en-US" dirty="0" smtClean="0"/>
              <a:t>Click to edit text styles</a:t>
            </a:r>
            <a:endParaRPr lang="en-US" dirty="0"/>
          </a:p>
        </p:txBody>
      </p:sp>
      <p:sp>
        <p:nvSpPr>
          <p:cNvPr id="22" name="Text Placeholder 21"/>
          <p:cNvSpPr>
            <a:spLocks noGrp="1"/>
          </p:cNvSpPr>
          <p:nvPr userDrawn="1">
            <p:ph type="body" sz="quarter" idx="12"/>
          </p:nvPr>
        </p:nvSpPr>
        <p:spPr>
          <a:xfrm>
            <a:off x="3962400" y="4362450"/>
            <a:ext cx="4648200" cy="1085850"/>
          </a:xfrm>
          <a:prstGeom prst="rect">
            <a:avLst/>
          </a:prstGeom>
        </p:spPr>
        <p:txBody>
          <a:bodyPr/>
          <a:lstStyle>
            <a:lvl1pPr marL="0" indent="0">
              <a:buFontTx/>
              <a:buNone/>
              <a:defRPr lang="en-US" sz="1200" b="0" smtClean="0"/>
            </a:lvl1pPr>
          </a:lstStyle>
          <a:p>
            <a:pPr lvl="0"/>
            <a:endParaRPr lang="en-US" dirty="0"/>
          </a:p>
        </p:txBody>
      </p:sp>
      <p:sp>
        <p:nvSpPr>
          <p:cNvPr id="4098" name="Rectangle 2"/>
          <p:cNvSpPr>
            <a:spLocks noChangeArrowheads="1"/>
          </p:cNvSpPr>
          <p:nvPr userDrawn="1"/>
        </p:nvSpPr>
        <p:spPr bwMode="auto">
          <a:xfrm>
            <a:off x="0" y="6248400"/>
            <a:ext cx="9144000" cy="4572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21" name="inside-small1.jpg" descr="\\angler99\Inkd_G\pressp0509 (INKD)\2_In_Progress\Ashokcumar\kstefanov_travel_news_11x17_hf_v\inside-small1.jpg"/>
          <p:cNvPicPr/>
          <p:nvPr userDrawn="1"/>
        </p:nvPicPr>
        <p:blipFill>
          <a:blip r:embed="rId3" r:link="rId4" cstate="print"/>
          <a:stretch>
            <a:fillRect/>
          </a:stretch>
        </p:blipFill>
        <p:spPr>
          <a:xfrm>
            <a:off x="510369" y="4339989"/>
            <a:ext cx="3147231" cy="11464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3"/>
          <p:cNvSpPr>
            <a:spLocks noChangeArrowheads="1"/>
          </p:cNvSpPr>
          <p:nvPr userDrawn="1"/>
        </p:nvSpPr>
        <p:spPr bwMode="auto">
          <a:xfrm>
            <a:off x="1" y="6324600"/>
            <a:ext cx="9144000" cy="609600"/>
          </a:xfrm>
          <a:prstGeom prst="rect">
            <a:avLst/>
          </a:prstGeom>
          <a:solidFill>
            <a:srgbClr val="0072B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6" name="Rectangle 2"/>
          <p:cNvSpPr>
            <a:spLocks noChangeArrowheads="1"/>
          </p:cNvSpPr>
          <p:nvPr userDrawn="1"/>
        </p:nvSpPr>
        <p:spPr bwMode="auto">
          <a:xfrm>
            <a:off x="0" y="0"/>
            <a:ext cx="9144000" cy="685800"/>
          </a:xfrm>
          <a:prstGeom prst="rect">
            <a:avLst/>
          </a:prstGeom>
          <a:gradFill rotWithShape="1">
            <a:gsLst>
              <a:gs pos="0">
                <a:srgbClr val="ED1C24"/>
              </a:gs>
              <a:gs pos="100000">
                <a:srgbClr val="BF151B"/>
              </a:gs>
            </a:gsLst>
            <a:lin ang="5400000" scaled="1"/>
          </a:gra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angler99\Inkd_G\pressp0509%20(INKD)\2_In_Progress\Ashokcumar\kstefanov_travel_news_11x17_hf_v\globe.png"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file:///C:\Documents%20and%20Settings\michael.elder\Desktop\Mathematics%20Three%20shifts.docx" TargetMode="Externa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www.ncpublicschools.org/effectiveness-model/measures/released-exam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www.mathunpacking.weebly.com/" TargetMode="External"/><Relationship Id="rId5" Type="http://schemas.openxmlformats.org/officeDocument/2006/relationships/hyperlink" Target="http://grantwiggins.files.wordpress.com/2012/02/wiggins-mod-m-grasps-and-roles.pdf" TargetMode="External"/><Relationship Id="rId4" Type="http://schemas.openxmlformats.org/officeDocument/2006/relationships/hyperlink" Target="http://opi.mt.gov/PDF/CurriculumGuides/Curriculum-Development-Guide/GRASP.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dgelman.com/graphicorganizers/"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hyperlink" Target="http://illuminations.nctm.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nctm.org/resources/coremathtools" TargetMode="External"/><Relationship Id="rId13" Type="http://schemas.openxmlformats.org/officeDocument/2006/relationships/hyperlink" Target="http://www.mathalicious.com/" TargetMode="External"/><Relationship Id="rId18" Type="http://schemas.openxmlformats.org/officeDocument/2006/relationships/hyperlink" Target="http://www.ablongman.com/vandewalleseries/" TargetMode="External"/><Relationship Id="rId26" Type="http://schemas.openxmlformats.org/officeDocument/2006/relationships/hyperlink" Target="http://learnzillion.com/" TargetMode="External"/><Relationship Id="rId3" Type="http://schemas.openxmlformats.org/officeDocument/2006/relationships/image" Target="../media/image5.jpeg"/><Relationship Id="rId21" Type="http://schemas.openxmlformats.org/officeDocument/2006/relationships/hyperlink" Target="http://themathworksheetsite.com/numline.html" TargetMode="External"/><Relationship Id="rId7" Type="http://schemas.openxmlformats.org/officeDocument/2006/relationships/hyperlink" Target="http://ccssmath.org/" TargetMode="External"/><Relationship Id="rId12" Type="http://schemas.openxmlformats.org/officeDocument/2006/relationships/hyperlink" Target="http://www.k-5mathteachingresources.com/" TargetMode="External"/><Relationship Id="rId17" Type="http://schemas.openxmlformats.org/officeDocument/2006/relationships/hyperlink" Target="http://wps.ablongman.com/ab_vandewalle_math_6/0,12312,3547876-,00.html" TargetMode="External"/><Relationship Id="rId25" Type="http://schemas.openxmlformats.org/officeDocument/2006/relationships/hyperlink" Target="http://illuminations.nctm.org/" TargetMode="External"/><Relationship Id="rId2" Type="http://schemas.openxmlformats.org/officeDocument/2006/relationships/notesSlide" Target="../notesSlides/notesSlide9.xml"/><Relationship Id="rId16" Type="http://schemas.openxmlformats.org/officeDocument/2006/relationships/hyperlink" Target="http://lrt.ednet.ns.ca/PD/BLM/table_of_contents.htm" TargetMode="External"/><Relationship Id="rId20" Type="http://schemas.openxmlformats.org/officeDocument/2006/relationships/hyperlink" Target="http://www.mathedleadership.org/" TargetMode="External"/><Relationship Id="rId1" Type="http://schemas.openxmlformats.org/officeDocument/2006/relationships/slideLayout" Target="../slideLayouts/slideLayout2.xml"/><Relationship Id="rId6" Type="http://schemas.openxmlformats.org/officeDocument/2006/relationships/hyperlink" Target="http://calculationnation.com/" TargetMode="External"/><Relationship Id="rId11" Type="http://schemas.openxmlformats.org/officeDocument/2006/relationships/hyperlink" Target="http://www.insidemathematics.org/index.php/tools-for-teachers" TargetMode="External"/><Relationship Id="rId24" Type="http://schemas.openxmlformats.org/officeDocument/2006/relationships/hyperlink" Target="http://nlvm.usu.edu/" TargetMode="External"/><Relationship Id="rId5" Type="http://schemas.openxmlformats.org/officeDocument/2006/relationships/hyperlink" Target="http://www.turnonccmath.com/" TargetMode="External"/><Relationship Id="rId15" Type="http://schemas.openxmlformats.org/officeDocument/2006/relationships/hyperlink" Target="http://www.indiana.edu/~iucme/mathmodeling/lessons.htm" TargetMode="External"/><Relationship Id="rId23" Type="http://schemas.openxmlformats.org/officeDocument/2006/relationships/hyperlink" Target="http://davidwiley.org/" TargetMode="External"/><Relationship Id="rId28" Type="http://schemas.openxmlformats.org/officeDocument/2006/relationships/hyperlink" Target="http://maccss.ncdpi.wikispaces.net/Links+of+Interest" TargetMode="External"/><Relationship Id="rId10" Type="http://schemas.openxmlformats.org/officeDocument/2006/relationships/hyperlink" Target="http://www.illustrativemathematics.org/standards/hs" TargetMode="External"/><Relationship Id="rId19" Type="http://schemas.openxmlformats.org/officeDocument/2006/relationships/hyperlink" Target="http://www.nctm.org/" TargetMode="External"/><Relationship Id="rId4" Type="http://schemas.openxmlformats.org/officeDocument/2006/relationships/hyperlink" Target="http://www.shodor.org/" TargetMode="External"/><Relationship Id="rId9" Type="http://schemas.openxmlformats.org/officeDocument/2006/relationships/hyperlink" Target="http://nrich.maths.org/public/" TargetMode="External"/><Relationship Id="rId14" Type="http://schemas.openxmlformats.org/officeDocument/2006/relationships/hyperlink" Target="http://map.mathshell.org/materials/tasks.php" TargetMode="External"/><Relationship Id="rId22" Type="http://schemas.openxmlformats.org/officeDocument/2006/relationships/hyperlink" Target="http://www.ohiorc.org/" TargetMode="External"/><Relationship Id="rId27" Type="http://schemas.openxmlformats.org/officeDocument/2006/relationships/hyperlink" Target="http://www.ncctm.or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mathunpacking.weebly.com/" TargetMode="External"/><Relationship Id="rId5" Type="http://schemas.openxmlformats.org/officeDocument/2006/relationships/hyperlink" Target="http://onslowmath.blogspot.com/" TargetMode="External"/><Relationship Id="rId4" Type="http://schemas.openxmlformats.org/officeDocument/2006/relationships/hyperlink" Target="http://maccss.ncdpi.wikispaces.n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ncaig.ncdpi.wikispaces.net/AIG.NCSSM+Math+Science+Webinars" TargetMode="External"/><Relationship Id="rId5" Type="http://schemas.openxmlformats.org/officeDocument/2006/relationships/image" Target="../media/image11.png"/><Relationship Id="rId4" Type="http://schemas.openxmlformats.org/officeDocument/2006/relationships/hyperlink" Target="http://ncaig.ncdpi.wikispaces.net/file/view/AIGMathSciencePD2013.pdf/399590556/AIGMathSciencePD2013.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onslowmath.blogspot.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90600" y="2133600"/>
            <a:ext cx="7162800" cy="1676400"/>
          </a:xfrm>
        </p:spPr>
        <p:txBody>
          <a:bodyPr/>
          <a:lstStyle/>
          <a:p>
            <a:r>
              <a:rPr lang="en-US" sz="3600" dirty="0" smtClean="0"/>
              <a:t>Packing the Common Core </a:t>
            </a:r>
          </a:p>
          <a:p>
            <a:r>
              <a:rPr lang="en-US" sz="3600" dirty="0" smtClean="0"/>
              <a:t>and Essential Standards</a:t>
            </a:r>
          </a:p>
        </p:txBody>
      </p:sp>
      <p:sp>
        <p:nvSpPr>
          <p:cNvPr id="3" name="Text Placeholder 2"/>
          <p:cNvSpPr>
            <a:spLocks noGrp="1"/>
          </p:cNvSpPr>
          <p:nvPr>
            <p:ph type="body" sz="quarter" idx="11"/>
          </p:nvPr>
        </p:nvSpPr>
        <p:spPr>
          <a:xfrm>
            <a:off x="2438400" y="3962400"/>
            <a:ext cx="6096000" cy="990600"/>
          </a:xfrm>
        </p:spPr>
        <p:txBody>
          <a:bodyPr/>
          <a:lstStyle/>
          <a:p>
            <a:pPr algn="ctr"/>
            <a:r>
              <a:rPr lang="en-US" dirty="0" smtClean="0"/>
              <a:t>Tuesday, April 9, 2013</a:t>
            </a:r>
          </a:p>
          <a:p>
            <a:pPr algn="ctr"/>
            <a:r>
              <a:rPr lang="en-US" dirty="0" smtClean="0"/>
              <a:t>Hunters Creek Middle School</a:t>
            </a:r>
          </a:p>
          <a:p>
            <a:pPr algn="ctr"/>
            <a:r>
              <a:rPr lang="en-US" dirty="0" smtClean="0"/>
              <a:t>Michael Elder, Director Academic Innovation</a:t>
            </a:r>
            <a:endParaRPr lang="en-US" dirty="0"/>
          </a:p>
        </p:txBody>
      </p:sp>
      <p:pic>
        <p:nvPicPr>
          <p:cNvPr id="4" name="globe.png" descr="\\angler99\Inkd_G\pressp0509 (INKD)\2_In_Progress\Ashokcumar\kstefanov_travel_news_11x17_hf_v\globe.png"/>
          <p:cNvPicPr/>
          <p:nvPr/>
        </p:nvPicPr>
        <p:blipFill>
          <a:blip r:embed="rId2" r:link="rId3" cstate="print"/>
          <a:stretch>
            <a:fillRect/>
          </a:stretch>
        </p:blipFill>
        <p:spPr>
          <a:xfrm>
            <a:off x="76200" y="4724400"/>
            <a:ext cx="2362200" cy="2133600"/>
          </a:xfrm>
          <a:prstGeom prst="rect">
            <a:avLst/>
          </a:prstGeom>
        </p:spPr>
      </p:pic>
      <p:grpSp>
        <p:nvGrpSpPr>
          <p:cNvPr id="6" name="Group 12"/>
          <p:cNvGrpSpPr>
            <a:grpSpLocks/>
          </p:cNvGrpSpPr>
          <p:nvPr/>
        </p:nvGrpSpPr>
        <p:grpSpPr bwMode="auto">
          <a:xfrm>
            <a:off x="914400" y="4800600"/>
            <a:ext cx="206375" cy="238125"/>
            <a:chOff x="5700" y="13590"/>
            <a:chExt cx="248" cy="334"/>
          </a:xfrm>
        </p:grpSpPr>
        <p:sp>
          <p:nvSpPr>
            <p:cNvPr id="7" name="Freeform 13"/>
            <p:cNvSpPr>
              <a:spLocks/>
            </p:cNvSpPr>
            <p:nvPr/>
          </p:nvSpPr>
          <p:spPr bwMode="auto">
            <a:xfrm>
              <a:off x="5718" y="13607"/>
              <a:ext cx="221" cy="308"/>
            </a:xfrm>
            <a:custGeom>
              <a:avLst/>
              <a:gdLst/>
              <a:ahLst/>
              <a:cxnLst>
                <a:cxn ang="0">
                  <a:pos x="275" y="164"/>
                </a:cxn>
                <a:cxn ang="0">
                  <a:pos x="275" y="152"/>
                </a:cxn>
                <a:cxn ang="0">
                  <a:pos x="257" y="152"/>
                </a:cxn>
                <a:cxn ang="0">
                  <a:pos x="257" y="187"/>
                </a:cxn>
                <a:cxn ang="0">
                  <a:pos x="239" y="187"/>
                </a:cxn>
                <a:cxn ang="0">
                  <a:pos x="239" y="129"/>
                </a:cxn>
                <a:cxn ang="0">
                  <a:pos x="197" y="129"/>
                </a:cxn>
                <a:cxn ang="0">
                  <a:pos x="197" y="187"/>
                </a:cxn>
                <a:cxn ang="0">
                  <a:pos x="179" y="187"/>
                </a:cxn>
                <a:cxn ang="0">
                  <a:pos x="179" y="111"/>
                </a:cxn>
                <a:cxn ang="0">
                  <a:pos x="144" y="111"/>
                </a:cxn>
                <a:cxn ang="0">
                  <a:pos x="144" y="187"/>
                </a:cxn>
                <a:cxn ang="0">
                  <a:pos x="126" y="187"/>
                </a:cxn>
                <a:cxn ang="0">
                  <a:pos x="126" y="0"/>
                </a:cxn>
                <a:cxn ang="0">
                  <a:pos x="90" y="0"/>
                </a:cxn>
                <a:cxn ang="0">
                  <a:pos x="90" y="263"/>
                </a:cxn>
                <a:cxn ang="0">
                  <a:pos x="72" y="263"/>
                </a:cxn>
                <a:cxn ang="0">
                  <a:pos x="72" y="204"/>
                </a:cxn>
                <a:cxn ang="0">
                  <a:pos x="48" y="204"/>
                </a:cxn>
                <a:cxn ang="0">
                  <a:pos x="48" y="187"/>
                </a:cxn>
                <a:cxn ang="0">
                  <a:pos x="0" y="187"/>
                </a:cxn>
                <a:cxn ang="0">
                  <a:pos x="0" y="222"/>
                </a:cxn>
                <a:cxn ang="0">
                  <a:pos x="18" y="222"/>
                </a:cxn>
                <a:cxn ang="0">
                  <a:pos x="18" y="240"/>
                </a:cxn>
                <a:cxn ang="0">
                  <a:pos x="36" y="240"/>
                </a:cxn>
                <a:cxn ang="0">
                  <a:pos x="36" y="298"/>
                </a:cxn>
                <a:cxn ang="0">
                  <a:pos x="54" y="298"/>
                </a:cxn>
                <a:cxn ang="0">
                  <a:pos x="54" y="333"/>
                </a:cxn>
                <a:cxn ang="0">
                  <a:pos x="72" y="333"/>
                </a:cxn>
                <a:cxn ang="0">
                  <a:pos x="72" y="368"/>
                </a:cxn>
                <a:cxn ang="0">
                  <a:pos x="90" y="368"/>
                </a:cxn>
                <a:cxn ang="0">
                  <a:pos x="90" y="409"/>
                </a:cxn>
                <a:cxn ang="0">
                  <a:pos x="257" y="409"/>
                </a:cxn>
                <a:cxn ang="0">
                  <a:pos x="257" y="368"/>
                </a:cxn>
                <a:cxn ang="0">
                  <a:pos x="275" y="368"/>
                </a:cxn>
                <a:cxn ang="0">
                  <a:pos x="275" y="310"/>
                </a:cxn>
                <a:cxn ang="0">
                  <a:pos x="293" y="310"/>
                </a:cxn>
                <a:cxn ang="0">
                  <a:pos x="293" y="164"/>
                </a:cxn>
                <a:cxn ang="0">
                  <a:pos x="275" y="164"/>
                </a:cxn>
              </a:cxnLst>
              <a:rect l="0" t="0" r="r" b="b"/>
              <a:pathLst>
                <a:path w="293" h="409">
                  <a:moveTo>
                    <a:pt x="275" y="164"/>
                  </a:moveTo>
                  <a:lnTo>
                    <a:pt x="275" y="152"/>
                  </a:lnTo>
                  <a:lnTo>
                    <a:pt x="257" y="152"/>
                  </a:lnTo>
                  <a:lnTo>
                    <a:pt x="257" y="187"/>
                  </a:lnTo>
                  <a:lnTo>
                    <a:pt x="239" y="187"/>
                  </a:lnTo>
                  <a:lnTo>
                    <a:pt x="239" y="129"/>
                  </a:lnTo>
                  <a:lnTo>
                    <a:pt x="197" y="129"/>
                  </a:lnTo>
                  <a:lnTo>
                    <a:pt x="197" y="187"/>
                  </a:lnTo>
                  <a:lnTo>
                    <a:pt x="179" y="187"/>
                  </a:lnTo>
                  <a:lnTo>
                    <a:pt x="179" y="111"/>
                  </a:lnTo>
                  <a:lnTo>
                    <a:pt x="144" y="111"/>
                  </a:lnTo>
                  <a:lnTo>
                    <a:pt x="144" y="187"/>
                  </a:lnTo>
                  <a:lnTo>
                    <a:pt x="126" y="187"/>
                  </a:lnTo>
                  <a:lnTo>
                    <a:pt x="126" y="0"/>
                  </a:lnTo>
                  <a:lnTo>
                    <a:pt x="90" y="0"/>
                  </a:lnTo>
                  <a:lnTo>
                    <a:pt x="90" y="263"/>
                  </a:lnTo>
                  <a:lnTo>
                    <a:pt x="72" y="263"/>
                  </a:lnTo>
                  <a:lnTo>
                    <a:pt x="72" y="204"/>
                  </a:lnTo>
                  <a:lnTo>
                    <a:pt x="48" y="204"/>
                  </a:lnTo>
                  <a:lnTo>
                    <a:pt x="48" y="187"/>
                  </a:lnTo>
                  <a:lnTo>
                    <a:pt x="0" y="187"/>
                  </a:lnTo>
                  <a:lnTo>
                    <a:pt x="0" y="222"/>
                  </a:lnTo>
                  <a:lnTo>
                    <a:pt x="18" y="222"/>
                  </a:lnTo>
                  <a:lnTo>
                    <a:pt x="18" y="240"/>
                  </a:lnTo>
                  <a:lnTo>
                    <a:pt x="36" y="240"/>
                  </a:lnTo>
                  <a:lnTo>
                    <a:pt x="36" y="298"/>
                  </a:lnTo>
                  <a:lnTo>
                    <a:pt x="54" y="298"/>
                  </a:lnTo>
                  <a:lnTo>
                    <a:pt x="54" y="333"/>
                  </a:lnTo>
                  <a:lnTo>
                    <a:pt x="72" y="333"/>
                  </a:lnTo>
                  <a:lnTo>
                    <a:pt x="72" y="368"/>
                  </a:lnTo>
                  <a:lnTo>
                    <a:pt x="90" y="368"/>
                  </a:lnTo>
                  <a:lnTo>
                    <a:pt x="90" y="409"/>
                  </a:lnTo>
                  <a:lnTo>
                    <a:pt x="257" y="409"/>
                  </a:lnTo>
                  <a:lnTo>
                    <a:pt x="257" y="368"/>
                  </a:lnTo>
                  <a:lnTo>
                    <a:pt x="275" y="368"/>
                  </a:lnTo>
                  <a:lnTo>
                    <a:pt x="275" y="310"/>
                  </a:lnTo>
                  <a:lnTo>
                    <a:pt x="293" y="310"/>
                  </a:lnTo>
                  <a:lnTo>
                    <a:pt x="293" y="164"/>
                  </a:lnTo>
                  <a:lnTo>
                    <a:pt x="275" y="16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4"/>
            <p:cNvSpPr>
              <a:spLocks noEditPoints="1"/>
            </p:cNvSpPr>
            <p:nvPr/>
          </p:nvSpPr>
          <p:spPr bwMode="auto">
            <a:xfrm>
              <a:off x="5700" y="13590"/>
              <a:ext cx="248" cy="334"/>
            </a:xfrm>
            <a:custGeom>
              <a:avLst/>
              <a:gdLst/>
              <a:ahLst/>
              <a:cxnLst>
                <a:cxn ang="0">
                  <a:pos x="162" y="128"/>
                </a:cxn>
                <a:cxn ang="0">
                  <a:pos x="197" y="111"/>
                </a:cxn>
                <a:cxn ang="0">
                  <a:pos x="162" y="17"/>
                </a:cxn>
                <a:cxn ang="0">
                  <a:pos x="144" y="204"/>
                </a:cxn>
                <a:cxn ang="0">
                  <a:pos x="90" y="221"/>
                </a:cxn>
                <a:cxn ang="0">
                  <a:pos x="108" y="280"/>
                </a:cxn>
                <a:cxn ang="0">
                  <a:pos x="90" y="17"/>
                </a:cxn>
                <a:cxn ang="0">
                  <a:pos x="66" y="204"/>
                </a:cxn>
                <a:cxn ang="0">
                  <a:pos x="90" y="221"/>
                </a:cxn>
                <a:cxn ang="0">
                  <a:pos x="18" y="257"/>
                </a:cxn>
                <a:cxn ang="0">
                  <a:pos x="36" y="239"/>
                </a:cxn>
                <a:cxn ang="0">
                  <a:pos x="144" y="0"/>
                </a:cxn>
                <a:cxn ang="0">
                  <a:pos x="108" y="17"/>
                </a:cxn>
                <a:cxn ang="0">
                  <a:pos x="144" y="0"/>
                </a:cxn>
                <a:cxn ang="0">
                  <a:pos x="311" y="169"/>
                </a:cxn>
                <a:cxn ang="0">
                  <a:pos x="293" y="181"/>
                </a:cxn>
                <a:cxn ang="0">
                  <a:pos x="215" y="204"/>
                </a:cxn>
                <a:cxn ang="0">
                  <a:pos x="257" y="146"/>
                </a:cxn>
                <a:cxn ang="0">
                  <a:pos x="275" y="204"/>
                </a:cxn>
                <a:cxn ang="0">
                  <a:pos x="293" y="169"/>
                </a:cxn>
                <a:cxn ang="0">
                  <a:pos x="275" y="151"/>
                </a:cxn>
                <a:cxn ang="0">
                  <a:pos x="257" y="128"/>
                </a:cxn>
                <a:cxn ang="0">
                  <a:pos x="215" y="128"/>
                </a:cxn>
                <a:cxn ang="0">
                  <a:pos x="197" y="204"/>
                </a:cxn>
                <a:cxn ang="0">
                  <a:pos x="66" y="204"/>
                </a:cxn>
                <a:cxn ang="0">
                  <a:pos x="18" y="186"/>
                </a:cxn>
                <a:cxn ang="0">
                  <a:pos x="0" y="204"/>
                </a:cxn>
                <a:cxn ang="0">
                  <a:pos x="18" y="239"/>
                </a:cxn>
                <a:cxn ang="0">
                  <a:pos x="66" y="204"/>
                </a:cxn>
                <a:cxn ang="0">
                  <a:pos x="36" y="315"/>
                </a:cxn>
                <a:cxn ang="0">
                  <a:pos x="54" y="257"/>
                </a:cxn>
                <a:cxn ang="0">
                  <a:pos x="293" y="385"/>
                </a:cxn>
                <a:cxn ang="0">
                  <a:pos x="311" y="327"/>
                </a:cxn>
                <a:cxn ang="0">
                  <a:pos x="293" y="385"/>
                </a:cxn>
                <a:cxn ang="0">
                  <a:pos x="311" y="327"/>
                </a:cxn>
                <a:cxn ang="0">
                  <a:pos x="329" y="181"/>
                </a:cxn>
                <a:cxn ang="0">
                  <a:pos x="275" y="426"/>
                </a:cxn>
                <a:cxn ang="0">
                  <a:pos x="108" y="385"/>
                </a:cxn>
                <a:cxn ang="0">
                  <a:pos x="90" y="426"/>
                </a:cxn>
                <a:cxn ang="0">
                  <a:pos x="108" y="443"/>
                </a:cxn>
                <a:cxn ang="0">
                  <a:pos x="293" y="443"/>
                </a:cxn>
                <a:cxn ang="0">
                  <a:pos x="293" y="385"/>
                </a:cxn>
                <a:cxn ang="0">
                  <a:pos x="275" y="426"/>
                </a:cxn>
                <a:cxn ang="0">
                  <a:pos x="72" y="385"/>
                </a:cxn>
                <a:cxn ang="0">
                  <a:pos x="90" y="350"/>
                </a:cxn>
                <a:cxn ang="0">
                  <a:pos x="54" y="315"/>
                </a:cxn>
                <a:cxn ang="0">
                  <a:pos x="72" y="350"/>
                </a:cxn>
                <a:cxn ang="0">
                  <a:pos x="54" y="315"/>
                </a:cxn>
              </a:cxnLst>
              <a:rect l="0" t="0" r="r" b="b"/>
              <a:pathLst>
                <a:path w="329" h="443">
                  <a:moveTo>
                    <a:pt x="162" y="204"/>
                  </a:moveTo>
                  <a:lnTo>
                    <a:pt x="162" y="128"/>
                  </a:lnTo>
                  <a:lnTo>
                    <a:pt x="197" y="128"/>
                  </a:lnTo>
                  <a:lnTo>
                    <a:pt x="197" y="111"/>
                  </a:lnTo>
                  <a:lnTo>
                    <a:pt x="162" y="111"/>
                  </a:lnTo>
                  <a:lnTo>
                    <a:pt x="162" y="17"/>
                  </a:lnTo>
                  <a:lnTo>
                    <a:pt x="144" y="17"/>
                  </a:lnTo>
                  <a:lnTo>
                    <a:pt x="144" y="204"/>
                  </a:lnTo>
                  <a:lnTo>
                    <a:pt x="162" y="204"/>
                  </a:lnTo>
                  <a:close/>
                  <a:moveTo>
                    <a:pt x="90" y="221"/>
                  </a:moveTo>
                  <a:lnTo>
                    <a:pt x="90" y="280"/>
                  </a:lnTo>
                  <a:lnTo>
                    <a:pt x="108" y="280"/>
                  </a:lnTo>
                  <a:lnTo>
                    <a:pt x="108" y="17"/>
                  </a:lnTo>
                  <a:lnTo>
                    <a:pt x="90" y="17"/>
                  </a:lnTo>
                  <a:lnTo>
                    <a:pt x="90" y="204"/>
                  </a:lnTo>
                  <a:lnTo>
                    <a:pt x="66" y="204"/>
                  </a:lnTo>
                  <a:lnTo>
                    <a:pt x="66" y="221"/>
                  </a:lnTo>
                  <a:lnTo>
                    <a:pt x="90" y="221"/>
                  </a:lnTo>
                  <a:close/>
                  <a:moveTo>
                    <a:pt x="18" y="239"/>
                  </a:moveTo>
                  <a:lnTo>
                    <a:pt x="18" y="257"/>
                  </a:lnTo>
                  <a:lnTo>
                    <a:pt x="36" y="257"/>
                  </a:lnTo>
                  <a:lnTo>
                    <a:pt x="36" y="239"/>
                  </a:lnTo>
                  <a:lnTo>
                    <a:pt x="18" y="239"/>
                  </a:lnTo>
                  <a:close/>
                  <a:moveTo>
                    <a:pt x="144" y="0"/>
                  </a:moveTo>
                  <a:lnTo>
                    <a:pt x="108" y="0"/>
                  </a:lnTo>
                  <a:lnTo>
                    <a:pt x="108" y="17"/>
                  </a:lnTo>
                  <a:lnTo>
                    <a:pt x="144" y="17"/>
                  </a:lnTo>
                  <a:lnTo>
                    <a:pt x="144" y="0"/>
                  </a:lnTo>
                  <a:close/>
                  <a:moveTo>
                    <a:pt x="311" y="181"/>
                  </a:moveTo>
                  <a:lnTo>
                    <a:pt x="311" y="169"/>
                  </a:lnTo>
                  <a:lnTo>
                    <a:pt x="293" y="169"/>
                  </a:lnTo>
                  <a:lnTo>
                    <a:pt x="293" y="181"/>
                  </a:lnTo>
                  <a:lnTo>
                    <a:pt x="311" y="181"/>
                  </a:lnTo>
                  <a:close/>
                  <a:moveTo>
                    <a:pt x="215" y="204"/>
                  </a:moveTo>
                  <a:lnTo>
                    <a:pt x="215" y="146"/>
                  </a:lnTo>
                  <a:lnTo>
                    <a:pt x="257" y="146"/>
                  </a:lnTo>
                  <a:lnTo>
                    <a:pt x="257" y="204"/>
                  </a:lnTo>
                  <a:lnTo>
                    <a:pt x="275" y="204"/>
                  </a:lnTo>
                  <a:lnTo>
                    <a:pt x="275" y="169"/>
                  </a:lnTo>
                  <a:lnTo>
                    <a:pt x="293" y="169"/>
                  </a:lnTo>
                  <a:lnTo>
                    <a:pt x="293" y="151"/>
                  </a:lnTo>
                  <a:lnTo>
                    <a:pt x="275" y="151"/>
                  </a:lnTo>
                  <a:lnTo>
                    <a:pt x="275" y="128"/>
                  </a:lnTo>
                  <a:lnTo>
                    <a:pt x="257" y="128"/>
                  </a:lnTo>
                  <a:lnTo>
                    <a:pt x="215" y="128"/>
                  </a:lnTo>
                  <a:lnTo>
                    <a:pt x="197" y="128"/>
                  </a:lnTo>
                  <a:lnTo>
                    <a:pt x="197" y="204"/>
                  </a:lnTo>
                  <a:lnTo>
                    <a:pt x="215" y="204"/>
                  </a:lnTo>
                  <a:close/>
                  <a:moveTo>
                    <a:pt x="66" y="204"/>
                  </a:moveTo>
                  <a:lnTo>
                    <a:pt x="66" y="186"/>
                  </a:lnTo>
                  <a:lnTo>
                    <a:pt x="18" y="186"/>
                  </a:lnTo>
                  <a:lnTo>
                    <a:pt x="0" y="186"/>
                  </a:lnTo>
                  <a:lnTo>
                    <a:pt x="0" y="204"/>
                  </a:lnTo>
                  <a:lnTo>
                    <a:pt x="0" y="239"/>
                  </a:lnTo>
                  <a:lnTo>
                    <a:pt x="18" y="239"/>
                  </a:lnTo>
                  <a:lnTo>
                    <a:pt x="18" y="204"/>
                  </a:lnTo>
                  <a:lnTo>
                    <a:pt x="66" y="204"/>
                  </a:lnTo>
                  <a:close/>
                  <a:moveTo>
                    <a:pt x="36" y="257"/>
                  </a:moveTo>
                  <a:lnTo>
                    <a:pt x="36" y="315"/>
                  </a:lnTo>
                  <a:lnTo>
                    <a:pt x="54" y="315"/>
                  </a:lnTo>
                  <a:lnTo>
                    <a:pt x="54" y="257"/>
                  </a:lnTo>
                  <a:lnTo>
                    <a:pt x="36" y="257"/>
                  </a:lnTo>
                  <a:close/>
                  <a:moveTo>
                    <a:pt x="293" y="385"/>
                  </a:moveTo>
                  <a:lnTo>
                    <a:pt x="311" y="385"/>
                  </a:lnTo>
                  <a:lnTo>
                    <a:pt x="311" y="327"/>
                  </a:lnTo>
                  <a:lnTo>
                    <a:pt x="293" y="327"/>
                  </a:lnTo>
                  <a:lnTo>
                    <a:pt x="293" y="385"/>
                  </a:lnTo>
                  <a:close/>
                  <a:moveTo>
                    <a:pt x="311" y="181"/>
                  </a:moveTo>
                  <a:lnTo>
                    <a:pt x="311" y="327"/>
                  </a:lnTo>
                  <a:lnTo>
                    <a:pt x="329" y="327"/>
                  </a:lnTo>
                  <a:lnTo>
                    <a:pt x="329" y="181"/>
                  </a:lnTo>
                  <a:lnTo>
                    <a:pt x="311" y="181"/>
                  </a:lnTo>
                  <a:close/>
                  <a:moveTo>
                    <a:pt x="275" y="426"/>
                  </a:moveTo>
                  <a:lnTo>
                    <a:pt x="108" y="426"/>
                  </a:lnTo>
                  <a:lnTo>
                    <a:pt x="108" y="385"/>
                  </a:lnTo>
                  <a:lnTo>
                    <a:pt x="90" y="385"/>
                  </a:lnTo>
                  <a:lnTo>
                    <a:pt x="90" y="426"/>
                  </a:lnTo>
                  <a:lnTo>
                    <a:pt x="90" y="443"/>
                  </a:lnTo>
                  <a:lnTo>
                    <a:pt x="108" y="443"/>
                  </a:lnTo>
                  <a:lnTo>
                    <a:pt x="275" y="443"/>
                  </a:lnTo>
                  <a:lnTo>
                    <a:pt x="293" y="443"/>
                  </a:lnTo>
                  <a:lnTo>
                    <a:pt x="293" y="426"/>
                  </a:lnTo>
                  <a:lnTo>
                    <a:pt x="293" y="385"/>
                  </a:lnTo>
                  <a:lnTo>
                    <a:pt x="275" y="385"/>
                  </a:lnTo>
                  <a:lnTo>
                    <a:pt x="275" y="426"/>
                  </a:lnTo>
                  <a:close/>
                  <a:moveTo>
                    <a:pt x="72" y="350"/>
                  </a:moveTo>
                  <a:lnTo>
                    <a:pt x="72" y="385"/>
                  </a:lnTo>
                  <a:lnTo>
                    <a:pt x="90" y="385"/>
                  </a:lnTo>
                  <a:lnTo>
                    <a:pt x="90" y="350"/>
                  </a:lnTo>
                  <a:lnTo>
                    <a:pt x="72" y="350"/>
                  </a:lnTo>
                  <a:close/>
                  <a:moveTo>
                    <a:pt x="54" y="315"/>
                  </a:moveTo>
                  <a:lnTo>
                    <a:pt x="54" y="350"/>
                  </a:lnTo>
                  <a:lnTo>
                    <a:pt x="72" y="350"/>
                  </a:lnTo>
                  <a:lnTo>
                    <a:pt x="72" y="315"/>
                  </a:lnTo>
                  <a:lnTo>
                    <a:pt x="54" y="3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extBox 21"/>
          <p:cNvSpPr txBox="1"/>
          <p:nvPr/>
        </p:nvSpPr>
        <p:spPr>
          <a:xfrm>
            <a:off x="381000" y="533400"/>
            <a:ext cx="8458200" cy="830997"/>
          </a:xfrm>
          <a:prstGeom prst="rect">
            <a:avLst/>
          </a:prstGeom>
          <a:noFill/>
        </p:spPr>
        <p:txBody>
          <a:bodyPr wrap="square" rtlCol="0">
            <a:spAutoFit/>
          </a:bodyPr>
          <a:lstStyle/>
          <a:p>
            <a:pPr algn="ctr"/>
            <a:r>
              <a:rPr lang="en-US" sz="4800" b="1" dirty="0" smtClean="0"/>
              <a:t>Packing Tuesdays</a:t>
            </a:r>
            <a:endParaRPr lang="en-US" sz="4800" b="1" dirty="0"/>
          </a:p>
        </p:txBody>
      </p:sp>
      <p:pic>
        <p:nvPicPr>
          <p:cNvPr id="23" name="Content Placeholder 11" descr="OCS logo.jpg"/>
          <p:cNvPicPr>
            <a:picLocks noChangeAspect="1"/>
          </p:cNvPicPr>
          <p:nvPr/>
        </p:nvPicPr>
        <p:blipFill>
          <a:blip r:embed="rId4" cstate="print"/>
          <a:stretch>
            <a:fillRect/>
          </a:stretch>
        </p:blipFill>
        <p:spPr>
          <a:xfrm>
            <a:off x="8146472" y="1"/>
            <a:ext cx="997527" cy="990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2"/>
          <p:cNvGrpSpPr>
            <a:grpSpLocks/>
          </p:cNvGrpSpPr>
          <p:nvPr/>
        </p:nvGrpSpPr>
        <p:grpSpPr bwMode="auto">
          <a:xfrm>
            <a:off x="914400" y="4800600"/>
            <a:ext cx="206375" cy="238125"/>
            <a:chOff x="5700" y="13590"/>
            <a:chExt cx="248" cy="334"/>
          </a:xfrm>
        </p:grpSpPr>
        <p:sp>
          <p:nvSpPr>
            <p:cNvPr id="7" name="Freeform 13"/>
            <p:cNvSpPr>
              <a:spLocks/>
            </p:cNvSpPr>
            <p:nvPr/>
          </p:nvSpPr>
          <p:spPr bwMode="auto">
            <a:xfrm>
              <a:off x="5718" y="13607"/>
              <a:ext cx="221" cy="308"/>
            </a:xfrm>
            <a:custGeom>
              <a:avLst/>
              <a:gdLst/>
              <a:ahLst/>
              <a:cxnLst>
                <a:cxn ang="0">
                  <a:pos x="275" y="164"/>
                </a:cxn>
                <a:cxn ang="0">
                  <a:pos x="275" y="152"/>
                </a:cxn>
                <a:cxn ang="0">
                  <a:pos x="257" y="152"/>
                </a:cxn>
                <a:cxn ang="0">
                  <a:pos x="257" y="187"/>
                </a:cxn>
                <a:cxn ang="0">
                  <a:pos x="239" y="187"/>
                </a:cxn>
                <a:cxn ang="0">
                  <a:pos x="239" y="129"/>
                </a:cxn>
                <a:cxn ang="0">
                  <a:pos x="197" y="129"/>
                </a:cxn>
                <a:cxn ang="0">
                  <a:pos x="197" y="187"/>
                </a:cxn>
                <a:cxn ang="0">
                  <a:pos x="179" y="187"/>
                </a:cxn>
                <a:cxn ang="0">
                  <a:pos x="179" y="111"/>
                </a:cxn>
                <a:cxn ang="0">
                  <a:pos x="144" y="111"/>
                </a:cxn>
                <a:cxn ang="0">
                  <a:pos x="144" y="187"/>
                </a:cxn>
                <a:cxn ang="0">
                  <a:pos x="126" y="187"/>
                </a:cxn>
                <a:cxn ang="0">
                  <a:pos x="126" y="0"/>
                </a:cxn>
                <a:cxn ang="0">
                  <a:pos x="90" y="0"/>
                </a:cxn>
                <a:cxn ang="0">
                  <a:pos x="90" y="263"/>
                </a:cxn>
                <a:cxn ang="0">
                  <a:pos x="72" y="263"/>
                </a:cxn>
                <a:cxn ang="0">
                  <a:pos x="72" y="204"/>
                </a:cxn>
                <a:cxn ang="0">
                  <a:pos x="48" y="204"/>
                </a:cxn>
                <a:cxn ang="0">
                  <a:pos x="48" y="187"/>
                </a:cxn>
                <a:cxn ang="0">
                  <a:pos x="0" y="187"/>
                </a:cxn>
                <a:cxn ang="0">
                  <a:pos x="0" y="222"/>
                </a:cxn>
                <a:cxn ang="0">
                  <a:pos x="18" y="222"/>
                </a:cxn>
                <a:cxn ang="0">
                  <a:pos x="18" y="240"/>
                </a:cxn>
                <a:cxn ang="0">
                  <a:pos x="36" y="240"/>
                </a:cxn>
                <a:cxn ang="0">
                  <a:pos x="36" y="298"/>
                </a:cxn>
                <a:cxn ang="0">
                  <a:pos x="54" y="298"/>
                </a:cxn>
                <a:cxn ang="0">
                  <a:pos x="54" y="333"/>
                </a:cxn>
                <a:cxn ang="0">
                  <a:pos x="72" y="333"/>
                </a:cxn>
                <a:cxn ang="0">
                  <a:pos x="72" y="368"/>
                </a:cxn>
                <a:cxn ang="0">
                  <a:pos x="90" y="368"/>
                </a:cxn>
                <a:cxn ang="0">
                  <a:pos x="90" y="409"/>
                </a:cxn>
                <a:cxn ang="0">
                  <a:pos x="257" y="409"/>
                </a:cxn>
                <a:cxn ang="0">
                  <a:pos x="257" y="368"/>
                </a:cxn>
                <a:cxn ang="0">
                  <a:pos x="275" y="368"/>
                </a:cxn>
                <a:cxn ang="0">
                  <a:pos x="275" y="310"/>
                </a:cxn>
                <a:cxn ang="0">
                  <a:pos x="293" y="310"/>
                </a:cxn>
                <a:cxn ang="0">
                  <a:pos x="293" y="164"/>
                </a:cxn>
                <a:cxn ang="0">
                  <a:pos x="275" y="164"/>
                </a:cxn>
              </a:cxnLst>
              <a:rect l="0" t="0" r="r" b="b"/>
              <a:pathLst>
                <a:path w="293" h="409">
                  <a:moveTo>
                    <a:pt x="275" y="164"/>
                  </a:moveTo>
                  <a:lnTo>
                    <a:pt x="275" y="152"/>
                  </a:lnTo>
                  <a:lnTo>
                    <a:pt x="257" y="152"/>
                  </a:lnTo>
                  <a:lnTo>
                    <a:pt x="257" y="187"/>
                  </a:lnTo>
                  <a:lnTo>
                    <a:pt x="239" y="187"/>
                  </a:lnTo>
                  <a:lnTo>
                    <a:pt x="239" y="129"/>
                  </a:lnTo>
                  <a:lnTo>
                    <a:pt x="197" y="129"/>
                  </a:lnTo>
                  <a:lnTo>
                    <a:pt x="197" y="187"/>
                  </a:lnTo>
                  <a:lnTo>
                    <a:pt x="179" y="187"/>
                  </a:lnTo>
                  <a:lnTo>
                    <a:pt x="179" y="111"/>
                  </a:lnTo>
                  <a:lnTo>
                    <a:pt x="144" y="111"/>
                  </a:lnTo>
                  <a:lnTo>
                    <a:pt x="144" y="187"/>
                  </a:lnTo>
                  <a:lnTo>
                    <a:pt x="126" y="187"/>
                  </a:lnTo>
                  <a:lnTo>
                    <a:pt x="126" y="0"/>
                  </a:lnTo>
                  <a:lnTo>
                    <a:pt x="90" y="0"/>
                  </a:lnTo>
                  <a:lnTo>
                    <a:pt x="90" y="263"/>
                  </a:lnTo>
                  <a:lnTo>
                    <a:pt x="72" y="263"/>
                  </a:lnTo>
                  <a:lnTo>
                    <a:pt x="72" y="204"/>
                  </a:lnTo>
                  <a:lnTo>
                    <a:pt x="48" y="204"/>
                  </a:lnTo>
                  <a:lnTo>
                    <a:pt x="48" y="187"/>
                  </a:lnTo>
                  <a:lnTo>
                    <a:pt x="0" y="187"/>
                  </a:lnTo>
                  <a:lnTo>
                    <a:pt x="0" y="222"/>
                  </a:lnTo>
                  <a:lnTo>
                    <a:pt x="18" y="222"/>
                  </a:lnTo>
                  <a:lnTo>
                    <a:pt x="18" y="240"/>
                  </a:lnTo>
                  <a:lnTo>
                    <a:pt x="36" y="240"/>
                  </a:lnTo>
                  <a:lnTo>
                    <a:pt x="36" y="298"/>
                  </a:lnTo>
                  <a:lnTo>
                    <a:pt x="54" y="298"/>
                  </a:lnTo>
                  <a:lnTo>
                    <a:pt x="54" y="333"/>
                  </a:lnTo>
                  <a:lnTo>
                    <a:pt x="72" y="333"/>
                  </a:lnTo>
                  <a:lnTo>
                    <a:pt x="72" y="368"/>
                  </a:lnTo>
                  <a:lnTo>
                    <a:pt x="90" y="368"/>
                  </a:lnTo>
                  <a:lnTo>
                    <a:pt x="90" y="409"/>
                  </a:lnTo>
                  <a:lnTo>
                    <a:pt x="257" y="409"/>
                  </a:lnTo>
                  <a:lnTo>
                    <a:pt x="257" y="368"/>
                  </a:lnTo>
                  <a:lnTo>
                    <a:pt x="275" y="368"/>
                  </a:lnTo>
                  <a:lnTo>
                    <a:pt x="275" y="310"/>
                  </a:lnTo>
                  <a:lnTo>
                    <a:pt x="293" y="310"/>
                  </a:lnTo>
                  <a:lnTo>
                    <a:pt x="293" y="164"/>
                  </a:lnTo>
                  <a:lnTo>
                    <a:pt x="275" y="16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4"/>
            <p:cNvSpPr>
              <a:spLocks noEditPoints="1"/>
            </p:cNvSpPr>
            <p:nvPr/>
          </p:nvSpPr>
          <p:spPr bwMode="auto">
            <a:xfrm>
              <a:off x="5700" y="13590"/>
              <a:ext cx="248" cy="334"/>
            </a:xfrm>
            <a:custGeom>
              <a:avLst/>
              <a:gdLst/>
              <a:ahLst/>
              <a:cxnLst>
                <a:cxn ang="0">
                  <a:pos x="162" y="128"/>
                </a:cxn>
                <a:cxn ang="0">
                  <a:pos x="197" y="111"/>
                </a:cxn>
                <a:cxn ang="0">
                  <a:pos x="162" y="17"/>
                </a:cxn>
                <a:cxn ang="0">
                  <a:pos x="144" y="204"/>
                </a:cxn>
                <a:cxn ang="0">
                  <a:pos x="90" y="221"/>
                </a:cxn>
                <a:cxn ang="0">
                  <a:pos x="108" y="280"/>
                </a:cxn>
                <a:cxn ang="0">
                  <a:pos x="90" y="17"/>
                </a:cxn>
                <a:cxn ang="0">
                  <a:pos x="66" y="204"/>
                </a:cxn>
                <a:cxn ang="0">
                  <a:pos x="90" y="221"/>
                </a:cxn>
                <a:cxn ang="0">
                  <a:pos x="18" y="257"/>
                </a:cxn>
                <a:cxn ang="0">
                  <a:pos x="36" y="239"/>
                </a:cxn>
                <a:cxn ang="0">
                  <a:pos x="144" y="0"/>
                </a:cxn>
                <a:cxn ang="0">
                  <a:pos x="108" y="17"/>
                </a:cxn>
                <a:cxn ang="0">
                  <a:pos x="144" y="0"/>
                </a:cxn>
                <a:cxn ang="0">
                  <a:pos x="311" y="169"/>
                </a:cxn>
                <a:cxn ang="0">
                  <a:pos x="293" y="181"/>
                </a:cxn>
                <a:cxn ang="0">
                  <a:pos x="215" y="204"/>
                </a:cxn>
                <a:cxn ang="0">
                  <a:pos x="257" y="146"/>
                </a:cxn>
                <a:cxn ang="0">
                  <a:pos x="275" y="204"/>
                </a:cxn>
                <a:cxn ang="0">
                  <a:pos x="293" y="169"/>
                </a:cxn>
                <a:cxn ang="0">
                  <a:pos x="275" y="151"/>
                </a:cxn>
                <a:cxn ang="0">
                  <a:pos x="257" y="128"/>
                </a:cxn>
                <a:cxn ang="0">
                  <a:pos x="215" y="128"/>
                </a:cxn>
                <a:cxn ang="0">
                  <a:pos x="197" y="204"/>
                </a:cxn>
                <a:cxn ang="0">
                  <a:pos x="66" y="204"/>
                </a:cxn>
                <a:cxn ang="0">
                  <a:pos x="18" y="186"/>
                </a:cxn>
                <a:cxn ang="0">
                  <a:pos x="0" y="204"/>
                </a:cxn>
                <a:cxn ang="0">
                  <a:pos x="18" y="239"/>
                </a:cxn>
                <a:cxn ang="0">
                  <a:pos x="66" y="204"/>
                </a:cxn>
                <a:cxn ang="0">
                  <a:pos x="36" y="315"/>
                </a:cxn>
                <a:cxn ang="0">
                  <a:pos x="54" y="257"/>
                </a:cxn>
                <a:cxn ang="0">
                  <a:pos x="293" y="385"/>
                </a:cxn>
                <a:cxn ang="0">
                  <a:pos x="311" y="327"/>
                </a:cxn>
                <a:cxn ang="0">
                  <a:pos x="293" y="385"/>
                </a:cxn>
                <a:cxn ang="0">
                  <a:pos x="311" y="327"/>
                </a:cxn>
                <a:cxn ang="0">
                  <a:pos x="329" y="181"/>
                </a:cxn>
                <a:cxn ang="0">
                  <a:pos x="275" y="426"/>
                </a:cxn>
                <a:cxn ang="0">
                  <a:pos x="108" y="385"/>
                </a:cxn>
                <a:cxn ang="0">
                  <a:pos x="90" y="426"/>
                </a:cxn>
                <a:cxn ang="0">
                  <a:pos x="108" y="443"/>
                </a:cxn>
                <a:cxn ang="0">
                  <a:pos x="293" y="443"/>
                </a:cxn>
                <a:cxn ang="0">
                  <a:pos x="293" y="385"/>
                </a:cxn>
                <a:cxn ang="0">
                  <a:pos x="275" y="426"/>
                </a:cxn>
                <a:cxn ang="0">
                  <a:pos x="72" y="385"/>
                </a:cxn>
                <a:cxn ang="0">
                  <a:pos x="90" y="350"/>
                </a:cxn>
                <a:cxn ang="0">
                  <a:pos x="54" y="315"/>
                </a:cxn>
                <a:cxn ang="0">
                  <a:pos x="72" y="350"/>
                </a:cxn>
                <a:cxn ang="0">
                  <a:pos x="54" y="315"/>
                </a:cxn>
              </a:cxnLst>
              <a:rect l="0" t="0" r="r" b="b"/>
              <a:pathLst>
                <a:path w="329" h="443">
                  <a:moveTo>
                    <a:pt x="162" y="204"/>
                  </a:moveTo>
                  <a:lnTo>
                    <a:pt x="162" y="128"/>
                  </a:lnTo>
                  <a:lnTo>
                    <a:pt x="197" y="128"/>
                  </a:lnTo>
                  <a:lnTo>
                    <a:pt x="197" y="111"/>
                  </a:lnTo>
                  <a:lnTo>
                    <a:pt x="162" y="111"/>
                  </a:lnTo>
                  <a:lnTo>
                    <a:pt x="162" y="17"/>
                  </a:lnTo>
                  <a:lnTo>
                    <a:pt x="144" y="17"/>
                  </a:lnTo>
                  <a:lnTo>
                    <a:pt x="144" y="204"/>
                  </a:lnTo>
                  <a:lnTo>
                    <a:pt x="162" y="204"/>
                  </a:lnTo>
                  <a:close/>
                  <a:moveTo>
                    <a:pt x="90" y="221"/>
                  </a:moveTo>
                  <a:lnTo>
                    <a:pt x="90" y="280"/>
                  </a:lnTo>
                  <a:lnTo>
                    <a:pt x="108" y="280"/>
                  </a:lnTo>
                  <a:lnTo>
                    <a:pt x="108" y="17"/>
                  </a:lnTo>
                  <a:lnTo>
                    <a:pt x="90" y="17"/>
                  </a:lnTo>
                  <a:lnTo>
                    <a:pt x="90" y="204"/>
                  </a:lnTo>
                  <a:lnTo>
                    <a:pt x="66" y="204"/>
                  </a:lnTo>
                  <a:lnTo>
                    <a:pt x="66" y="221"/>
                  </a:lnTo>
                  <a:lnTo>
                    <a:pt x="90" y="221"/>
                  </a:lnTo>
                  <a:close/>
                  <a:moveTo>
                    <a:pt x="18" y="239"/>
                  </a:moveTo>
                  <a:lnTo>
                    <a:pt x="18" y="257"/>
                  </a:lnTo>
                  <a:lnTo>
                    <a:pt x="36" y="257"/>
                  </a:lnTo>
                  <a:lnTo>
                    <a:pt x="36" y="239"/>
                  </a:lnTo>
                  <a:lnTo>
                    <a:pt x="18" y="239"/>
                  </a:lnTo>
                  <a:close/>
                  <a:moveTo>
                    <a:pt x="144" y="0"/>
                  </a:moveTo>
                  <a:lnTo>
                    <a:pt x="108" y="0"/>
                  </a:lnTo>
                  <a:lnTo>
                    <a:pt x="108" y="17"/>
                  </a:lnTo>
                  <a:lnTo>
                    <a:pt x="144" y="17"/>
                  </a:lnTo>
                  <a:lnTo>
                    <a:pt x="144" y="0"/>
                  </a:lnTo>
                  <a:close/>
                  <a:moveTo>
                    <a:pt x="311" y="181"/>
                  </a:moveTo>
                  <a:lnTo>
                    <a:pt x="311" y="169"/>
                  </a:lnTo>
                  <a:lnTo>
                    <a:pt x="293" y="169"/>
                  </a:lnTo>
                  <a:lnTo>
                    <a:pt x="293" y="181"/>
                  </a:lnTo>
                  <a:lnTo>
                    <a:pt x="311" y="181"/>
                  </a:lnTo>
                  <a:close/>
                  <a:moveTo>
                    <a:pt x="215" y="204"/>
                  </a:moveTo>
                  <a:lnTo>
                    <a:pt x="215" y="146"/>
                  </a:lnTo>
                  <a:lnTo>
                    <a:pt x="257" y="146"/>
                  </a:lnTo>
                  <a:lnTo>
                    <a:pt x="257" y="204"/>
                  </a:lnTo>
                  <a:lnTo>
                    <a:pt x="275" y="204"/>
                  </a:lnTo>
                  <a:lnTo>
                    <a:pt x="275" y="169"/>
                  </a:lnTo>
                  <a:lnTo>
                    <a:pt x="293" y="169"/>
                  </a:lnTo>
                  <a:lnTo>
                    <a:pt x="293" y="151"/>
                  </a:lnTo>
                  <a:lnTo>
                    <a:pt x="275" y="151"/>
                  </a:lnTo>
                  <a:lnTo>
                    <a:pt x="275" y="128"/>
                  </a:lnTo>
                  <a:lnTo>
                    <a:pt x="257" y="128"/>
                  </a:lnTo>
                  <a:lnTo>
                    <a:pt x="215" y="128"/>
                  </a:lnTo>
                  <a:lnTo>
                    <a:pt x="197" y="128"/>
                  </a:lnTo>
                  <a:lnTo>
                    <a:pt x="197" y="204"/>
                  </a:lnTo>
                  <a:lnTo>
                    <a:pt x="215" y="204"/>
                  </a:lnTo>
                  <a:close/>
                  <a:moveTo>
                    <a:pt x="66" y="204"/>
                  </a:moveTo>
                  <a:lnTo>
                    <a:pt x="66" y="186"/>
                  </a:lnTo>
                  <a:lnTo>
                    <a:pt x="18" y="186"/>
                  </a:lnTo>
                  <a:lnTo>
                    <a:pt x="0" y="186"/>
                  </a:lnTo>
                  <a:lnTo>
                    <a:pt x="0" y="204"/>
                  </a:lnTo>
                  <a:lnTo>
                    <a:pt x="0" y="239"/>
                  </a:lnTo>
                  <a:lnTo>
                    <a:pt x="18" y="239"/>
                  </a:lnTo>
                  <a:lnTo>
                    <a:pt x="18" y="204"/>
                  </a:lnTo>
                  <a:lnTo>
                    <a:pt x="66" y="204"/>
                  </a:lnTo>
                  <a:close/>
                  <a:moveTo>
                    <a:pt x="36" y="257"/>
                  </a:moveTo>
                  <a:lnTo>
                    <a:pt x="36" y="315"/>
                  </a:lnTo>
                  <a:lnTo>
                    <a:pt x="54" y="315"/>
                  </a:lnTo>
                  <a:lnTo>
                    <a:pt x="54" y="257"/>
                  </a:lnTo>
                  <a:lnTo>
                    <a:pt x="36" y="257"/>
                  </a:lnTo>
                  <a:close/>
                  <a:moveTo>
                    <a:pt x="293" y="385"/>
                  </a:moveTo>
                  <a:lnTo>
                    <a:pt x="311" y="385"/>
                  </a:lnTo>
                  <a:lnTo>
                    <a:pt x="311" y="327"/>
                  </a:lnTo>
                  <a:lnTo>
                    <a:pt x="293" y="327"/>
                  </a:lnTo>
                  <a:lnTo>
                    <a:pt x="293" y="385"/>
                  </a:lnTo>
                  <a:close/>
                  <a:moveTo>
                    <a:pt x="311" y="181"/>
                  </a:moveTo>
                  <a:lnTo>
                    <a:pt x="311" y="327"/>
                  </a:lnTo>
                  <a:lnTo>
                    <a:pt x="329" y="327"/>
                  </a:lnTo>
                  <a:lnTo>
                    <a:pt x="329" y="181"/>
                  </a:lnTo>
                  <a:lnTo>
                    <a:pt x="311" y="181"/>
                  </a:lnTo>
                  <a:close/>
                  <a:moveTo>
                    <a:pt x="275" y="426"/>
                  </a:moveTo>
                  <a:lnTo>
                    <a:pt x="108" y="426"/>
                  </a:lnTo>
                  <a:lnTo>
                    <a:pt x="108" y="385"/>
                  </a:lnTo>
                  <a:lnTo>
                    <a:pt x="90" y="385"/>
                  </a:lnTo>
                  <a:lnTo>
                    <a:pt x="90" y="426"/>
                  </a:lnTo>
                  <a:lnTo>
                    <a:pt x="90" y="443"/>
                  </a:lnTo>
                  <a:lnTo>
                    <a:pt x="108" y="443"/>
                  </a:lnTo>
                  <a:lnTo>
                    <a:pt x="275" y="443"/>
                  </a:lnTo>
                  <a:lnTo>
                    <a:pt x="293" y="443"/>
                  </a:lnTo>
                  <a:lnTo>
                    <a:pt x="293" y="426"/>
                  </a:lnTo>
                  <a:lnTo>
                    <a:pt x="293" y="385"/>
                  </a:lnTo>
                  <a:lnTo>
                    <a:pt x="275" y="385"/>
                  </a:lnTo>
                  <a:lnTo>
                    <a:pt x="275" y="426"/>
                  </a:lnTo>
                  <a:close/>
                  <a:moveTo>
                    <a:pt x="72" y="350"/>
                  </a:moveTo>
                  <a:lnTo>
                    <a:pt x="72" y="385"/>
                  </a:lnTo>
                  <a:lnTo>
                    <a:pt x="90" y="385"/>
                  </a:lnTo>
                  <a:lnTo>
                    <a:pt x="90" y="350"/>
                  </a:lnTo>
                  <a:lnTo>
                    <a:pt x="72" y="350"/>
                  </a:lnTo>
                  <a:close/>
                  <a:moveTo>
                    <a:pt x="54" y="315"/>
                  </a:moveTo>
                  <a:lnTo>
                    <a:pt x="54" y="350"/>
                  </a:lnTo>
                  <a:lnTo>
                    <a:pt x="72" y="350"/>
                  </a:lnTo>
                  <a:lnTo>
                    <a:pt x="72" y="315"/>
                  </a:lnTo>
                  <a:lnTo>
                    <a:pt x="54" y="3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extBox 21"/>
          <p:cNvSpPr txBox="1"/>
          <p:nvPr/>
        </p:nvSpPr>
        <p:spPr>
          <a:xfrm>
            <a:off x="381000" y="533400"/>
            <a:ext cx="8458200" cy="830997"/>
          </a:xfrm>
          <a:prstGeom prst="rect">
            <a:avLst/>
          </a:prstGeom>
          <a:noFill/>
        </p:spPr>
        <p:txBody>
          <a:bodyPr wrap="square" rtlCol="0">
            <a:spAutoFit/>
          </a:bodyPr>
          <a:lstStyle/>
          <a:p>
            <a:pPr algn="ctr"/>
            <a:r>
              <a:rPr lang="en-US" sz="4800" b="1" dirty="0" smtClean="0"/>
              <a:t>Traveling Conditions</a:t>
            </a:r>
            <a:endParaRPr lang="en-US" sz="4800" b="1" dirty="0"/>
          </a:p>
        </p:txBody>
      </p:sp>
      <p:pic>
        <p:nvPicPr>
          <p:cNvPr id="23" name="Content Placeholder 11" descr="OCS logo.jpg"/>
          <p:cNvPicPr>
            <a:picLocks noChangeAspect="1"/>
          </p:cNvPicPr>
          <p:nvPr/>
        </p:nvPicPr>
        <p:blipFill>
          <a:blip r:embed="rId4" cstate="print"/>
          <a:stretch>
            <a:fillRect/>
          </a:stretch>
        </p:blipFill>
        <p:spPr>
          <a:xfrm>
            <a:off x="8146472" y="1"/>
            <a:ext cx="997527" cy="990600"/>
          </a:xfrm>
          <a:prstGeom prst="rect">
            <a:avLst/>
          </a:prstGeom>
        </p:spPr>
      </p:pic>
      <p:sp>
        <p:nvSpPr>
          <p:cNvPr id="9" name="Text Placeholder 8"/>
          <p:cNvSpPr txBox="1">
            <a:spLocks noGrp="1"/>
          </p:cNvSpPr>
          <p:nvPr>
            <p:ph type="body" sz="quarter" idx="10"/>
          </p:nvPr>
        </p:nvSpPr>
        <p:spPr>
          <a:xfrm>
            <a:off x="304800" y="1524000"/>
            <a:ext cx="8839200" cy="5755422"/>
          </a:xfrm>
          <a:prstGeom prst="rect">
            <a:avLst/>
          </a:prstGeom>
          <a:noFill/>
        </p:spPr>
        <p:txBody>
          <a:bodyPr wrap="square" rtlCol="0">
            <a:spAutoFit/>
          </a:bodyPr>
          <a:lstStyle/>
          <a:p>
            <a:pPr marL="0" lvl="1">
              <a:buNone/>
            </a:pPr>
            <a:r>
              <a:rPr lang="en-US" sz="3200" b="1" dirty="0" smtClean="0">
                <a:latin typeface="Times New Roman" pitchFamily="18" charset="0"/>
                <a:cs typeface="Times New Roman" pitchFamily="18" charset="0"/>
              </a:rPr>
              <a:t>Group Discussion</a:t>
            </a:r>
          </a:p>
          <a:p>
            <a:pPr lvl="1">
              <a:buNone/>
            </a:pPr>
            <a:r>
              <a:rPr lang="en-US" i="1" dirty="0" smtClean="0">
                <a:latin typeface="Times New Roman" pitchFamily="18" charset="0"/>
                <a:cs typeface="Times New Roman" pitchFamily="18" charset="0"/>
              </a:rPr>
              <a:t>Three Shifts (next slide)</a:t>
            </a:r>
          </a:p>
          <a:p>
            <a:pPr lvl="1">
              <a:buNone/>
            </a:pPr>
            <a:endParaRPr lang="en-US" sz="1400" b="1" dirty="0" smtClean="0">
              <a:latin typeface="Times New Roman" pitchFamily="18" charset="0"/>
              <a:cs typeface="Times New Roman" pitchFamily="18" charset="0"/>
            </a:endParaRPr>
          </a:p>
          <a:p>
            <a:pPr marL="914400" lvl="1" indent="-457200">
              <a:buFont typeface="+mj-lt"/>
              <a:buAutoNum type="arabicPeriod"/>
            </a:pPr>
            <a:r>
              <a:rPr lang="en-US" sz="2800" b="1" i="1" dirty="0" smtClean="0">
                <a:latin typeface="Times New Roman" pitchFamily="18" charset="0"/>
                <a:cs typeface="Times New Roman" pitchFamily="18" charset="0"/>
              </a:rPr>
              <a:t>How should/does Planning look different as a result of these shifts?</a:t>
            </a:r>
          </a:p>
          <a:p>
            <a:pPr marL="914400" lvl="1" indent="-457200"/>
            <a:endParaRPr lang="en-US" sz="2800" b="1" i="1" dirty="0" smtClean="0">
              <a:latin typeface="Times New Roman" pitchFamily="18" charset="0"/>
              <a:cs typeface="Times New Roman" pitchFamily="18" charset="0"/>
            </a:endParaRPr>
          </a:p>
          <a:p>
            <a:pPr marL="971550" lvl="1" indent="-514350">
              <a:buFont typeface="+mj-lt"/>
              <a:buAutoNum type="arabicPeriod" startAt="2"/>
            </a:pPr>
            <a:r>
              <a:rPr lang="en-US" sz="2800" b="1" i="1" dirty="0" smtClean="0">
                <a:latin typeface="Times New Roman" pitchFamily="18" charset="0"/>
                <a:cs typeface="Times New Roman" pitchFamily="18" charset="0"/>
              </a:rPr>
              <a:t>How should/does Instruction look different today as a result of these shifts?</a:t>
            </a:r>
          </a:p>
          <a:p>
            <a:pPr marL="971550" lvl="1" indent="-514350">
              <a:buFont typeface="+mj-lt"/>
              <a:buAutoNum type="arabicPeriod" startAt="2"/>
            </a:pPr>
            <a:endParaRPr lang="en-US" sz="2800" b="1" i="1" dirty="0" smtClean="0">
              <a:latin typeface="Times New Roman" pitchFamily="18" charset="0"/>
              <a:cs typeface="Times New Roman" pitchFamily="18" charset="0"/>
            </a:endParaRPr>
          </a:p>
          <a:p>
            <a:pPr marL="971550" lvl="1" indent="-514350">
              <a:buFont typeface="+mj-lt"/>
              <a:buAutoNum type="arabicPeriod" startAt="2"/>
            </a:pPr>
            <a:r>
              <a:rPr lang="en-US" sz="2800" b="1" i="1" dirty="0" smtClean="0">
                <a:latin typeface="Times New Roman" pitchFamily="18" charset="0"/>
                <a:cs typeface="Times New Roman" pitchFamily="18" charset="0"/>
              </a:rPr>
              <a:t>How should/does Assessment look different </a:t>
            </a:r>
            <a:br>
              <a:rPr lang="en-US" sz="2800" b="1" i="1" dirty="0" smtClean="0">
                <a:latin typeface="Times New Roman" pitchFamily="18" charset="0"/>
                <a:cs typeface="Times New Roman" pitchFamily="18" charset="0"/>
              </a:rPr>
            </a:br>
            <a:r>
              <a:rPr lang="en-US" sz="2800" b="1" i="1" dirty="0" smtClean="0">
                <a:latin typeface="Times New Roman" pitchFamily="18" charset="0"/>
                <a:cs typeface="Times New Roman" pitchFamily="18" charset="0"/>
              </a:rPr>
              <a:t>today as a result of these shifts?</a:t>
            </a:r>
          </a:p>
          <a:p>
            <a:pPr marL="914400" lvl="1" indent="-457200">
              <a:buFont typeface="+mj-lt"/>
              <a:buAutoNum type="arabicPeriod" startAt="2"/>
            </a:pPr>
            <a:endParaRPr lang="en-US" sz="2800" b="1" i="1" dirty="0" smtClean="0">
              <a:latin typeface="Times New Roman" pitchFamily="18" charset="0"/>
              <a:cs typeface="Times New Roman" pitchFamily="18" charset="0"/>
            </a:endParaRPr>
          </a:p>
        </p:txBody>
      </p:sp>
      <p:graphicFrame>
        <p:nvGraphicFramePr>
          <p:cNvPr id="11" name="Object 10"/>
          <p:cNvGraphicFramePr>
            <a:graphicFrameLocks noChangeAspect="1"/>
          </p:cNvGraphicFramePr>
          <p:nvPr/>
        </p:nvGraphicFramePr>
        <p:xfrm>
          <a:off x="8001000" y="1524000"/>
          <a:ext cx="761999" cy="911976"/>
        </p:xfrm>
        <a:graphic>
          <a:graphicData uri="http://schemas.openxmlformats.org/presentationml/2006/ole">
            <p:oleObj spid="_x0000_s15362" name="Document" r:id="rId5" imgW="6095861" imgH="7303472" progId="Word.Document.12">
              <p:link updateAutomatic="1"/>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1"/>
          </p:nvPr>
        </p:nvGraphicFramePr>
        <p:xfrm>
          <a:off x="381000" y="685800"/>
          <a:ext cx="8305800" cy="5678424"/>
        </p:xfrm>
        <a:graphic>
          <a:graphicData uri="http://schemas.openxmlformats.org/drawingml/2006/table">
            <a:tbl>
              <a:tblPr/>
              <a:tblGrid>
                <a:gridCol w="1732977"/>
                <a:gridCol w="6572823"/>
              </a:tblGrid>
              <a:tr h="878541">
                <a:tc>
                  <a:txBody>
                    <a:bodyPr/>
                    <a:lstStyle/>
                    <a:p>
                      <a:pPr marL="0" marR="0">
                        <a:lnSpc>
                          <a:spcPct val="115000"/>
                        </a:lnSpc>
                        <a:spcBef>
                          <a:spcPts val="0"/>
                        </a:spcBef>
                        <a:spcAft>
                          <a:spcPts val="0"/>
                        </a:spcAft>
                      </a:pPr>
                      <a:endParaRPr lang="en-US" sz="1200" b="1" dirty="0">
                        <a:latin typeface="Calibri"/>
                        <a:ea typeface="Calibri"/>
                        <a:cs typeface="Times New Roman"/>
                      </a:endParaRPr>
                    </a:p>
                    <a:p>
                      <a:pPr marL="0" marR="0">
                        <a:lnSpc>
                          <a:spcPct val="115000"/>
                        </a:lnSpc>
                        <a:spcBef>
                          <a:spcPts val="0"/>
                        </a:spcBef>
                        <a:spcAft>
                          <a:spcPts val="0"/>
                        </a:spcAft>
                      </a:pPr>
                      <a:r>
                        <a:rPr lang="en-US" sz="1200" b="1" dirty="0">
                          <a:latin typeface="Calibri"/>
                          <a:ea typeface="Calibri"/>
                          <a:cs typeface="Times New Roman"/>
                        </a:rPr>
                        <a:t>1. Focus strongly on the major work of the grade</a:t>
                      </a:r>
                    </a:p>
                  </a:txBody>
                  <a:tcPr marL="39066" marR="39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Calibri"/>
                          <a:ea typeface="Calibri"/>
                          <a:cs typeface="Times New Roman"/>
                        </a:rPr>
                        <a:t>Rather than racing to cover everything in today’s mile-wide, inch-deep curriculum, teachers use the power of the eraser and significantly narrow and deepen the way time and energy is spent in the math classroom.  They focus deeply on only those concepts that are emphasized in the standards so that students can gain strong foundational conceptual understanding, a high degree of procedural skill and fluency, and the ability to apply the math they know to solve problems inside and outside the math classroom.</a:t>
                      </a:r>
                    </a:p>
                  </a:txBody>
                  <a:tcPr marL="39066" marR="39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0565">
                <a:tc>
                  <a:txBody>
                    <a:bodyPr/>
                    <a:lstStyle/>
                    <a:p>
                      <a:pPr marL="0" marR="0">
                        <a:lnSpc>
                          <a:spcPct val="115000"/>
                        </a:lnSpc>
                        <a:spcBef>
                          <a:spcPts val="0"/>
                        </a:spcBef>
                        <a:spcAft>
                          <a:spcPts val="0"/>
                        </a:spcAft>
                      </a:pPr>
                      <a:endParaRPr lang="en-US" sz="1200" b="1" dirty="0">
                        <a:latin typeface="Calibri"/>
                        <a:ea typeface="Calibri"/>
                        <a:cs typeface="Times New Roman"/>
                      </a:endParaRPr>
                    </a:p>
                    <a:p>
                      <a:pPr marL="0" marR="0">
                        <a:lnSpc>
                          <a:spcPct val="115000"/>
                        </a:lnSpc>
                        <a:spcBef>
                          <a:spcPts val="0"/>
                        </a:spcBef>
                        <a:spcAft>
                          <a:spcPts val="0"/>
                        </a:spcAft>
                      </a:pPr>
                      <a:r>
                        <a:rPr lang="en-US" sz="1200" b="1" dirty="0">
                          <a:latin typeface="Calibri"/>
                          <a:ea typeface="Calibri"/>
                          <a:cs typeface="Times New Roman"/>
                        </a:rPr>
                        <a:t>2. Coherence: think across grades, and link to major topics within grades</a:t>
                      </a:r>
                    </a:p>
                  </a:txBody>
                  <a:tcPr marL="39066" marR="39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Calibri"/>
                          <a:ea typeface="Calibri"/>
                          <a:cs typeface="Times New Roman"/>
                        </a:rPr>
                        <a:t>Thinking across grades: Instead of treating math in each grade as a series of disconnected topics, principals and teachers carefully connect the learning within and across grades so that, for example, fractions or multiplication develop across grade levels and students can build new understanding onto foundations built in previous years.  Teachers can begin to count on deep conceptual understanding of core content and build on it.  Each standard is not a new event, but an extension of previous learning.</a:t>
                      </a:r>
                    </a:p>
                    <a:p>
                      <a:pPr marL="0" marR="0">
                        <a:lnSpc>
                          <a:spcPct val="115000"/>
                        </a:lnSpc>
                        <a:spcBef>
                          <a:spcPts val="0"/>
                        </a:spcBef>
                        <a:spcAft>
                          <a:spcPts val="0"/>
                        </a:spcAft>
                      </a:pPr>
                      <a:r>
                        <a:rPr lang="en-US" sz="1200" b="1">
                          <a:latin typeface="Calibri"/>
                          <a:ea typeface="Calibri"/>
                          <a:cs typeface="Times New Roman"/>
                        </a:rPr>
                        <a:t>Linking to major topics: Instead of allowing less important topics to detract from the focus of the grade, these topics are taught in relation to the grade level focus.  For example, data displays are not an end in themselves but are always presented along with grade-level word problems.  </a:t>
                      </a:r>
                    </a:p>
                  </a:txBody>
                  <a:tcPr marL="39066" marR="39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8095">
                <a:tc>
                  <a:txBody>
                    <a:bodyPr/>
                    <a:lstStyle/>
                    <a:p>
                      <a:pPr marL="0" marR="0">
                        <a:lnSpc>
                          <a:spcPct val="115000"/>
                        </a:lnSpc>
                        <a:spcBef>
                          <a:spcPts val="0"/>
                        </a:spcBef>
                        <a:spcAft>
                          <a:spcPts val="0"/>
                        </a:spcAft>
                      </a:pPr>
                      <a:endParaRPr lang="en-US" sz="1200" b="1" dirty="0">
                        <a:latin typeface="Calibri"/>
                        <a:ea typeface="Calibri"/>
                        <a:cs typeface="Times New Roman"/>
                      </a:endParaRPr>
                    </a:p>
                    <a:p>
                      <a:pPr marL="0" marR="0">
                        <a:lnSpc>
                          <a:spcPct val="115000"/>
                        </a:lnSpc>
                        <a:spcBef>
                          <a:spcPts val="0"/>
                        </a:spcBef>
                        <a:spcAft>
                          <a:spcPts val="0"/>
                        </a:spcAft>
                      </a:pPr>
                      <a:r>
                        <a:rPr lang="en-US" sz="1200" b="1" dirty="0">
                          <a:latin typeface="Calibri"/>
                          <a:ea typeface="Calibri"/>
                          <a:cs typeface="Times New Roman"/>
                        </a:rPr>
                        <a:t>3. Rigor: require conceptual understanding, procedural skill and fluency, and application with intensity.</a:t>
                      </a:r>
                    </a:p>
                  </a:txBody>
                  <a:tcPr marL="39066" marR="39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latin typeface="Calibri"/>
                          <a:ea typeface="Calibri"/>
                          <a:cs typeface="Times New Roman"/>
                        </a:rPr>
                        <a:t>Conceptual understanding: Teachers teach more than “how to get the answer” and support students’ ability to access concepts from a number of perspectives so that students are able to see math as more than a set of mnemonics or discrete procedures.  Students demonstrate deep conceptual understanding of core math concepts by solving short conceptual problems, applying math in new situations, and speaking about their understanding.</a:t>
                      </a:r>
                    </a:p>
                    <a:p>
                      <a:pPr marL="0" marR="0">
                        <a:lnSpc>
                          <a:spcPct val="115000"/>
                        </a:lnSpc>
                        <a:spcBef>
                          <a:spcPts val="0"/>
                        </a:spcBef>
                        <a:spcAft>
                          <a:spcPts val="0"/>
                        </a:spcAft>
                      </a:pPr>
                      <a:r>
                        <a:rPr lang="en-US" sz="1200" b="1" dirty="0">
                          <a:latin typeface="Calibri"/>
                          <a:ea typeface="Calibri"/>
                          <a:cs typeface="Times New Roman"/>
                        </a:rPr>
                        <a:t>Procedural skill and fluency.  Students are expected to have speed and accuracy in calculation.  Teachers structure class time and/or homework time for students to practice core functions such as multiplication facts so that students are able to understand and manipulate more complex concepts.  </a:t>
                      </a:r>
                    </a:p>
                    <a:p>
                      <a:pPr marL="0" marR="0">
                        <a:lnSpc>
                          <a:spcPct val="115000"/>
                        </a:lnSpc>
                        <a:spcBef>
                          <a:spcPts val="0"/>
                        </a:spcBef>
                        <a:spcAft>
                          <a:spcPts val="0"/>
                        </a:spcAft>
                      </a:pPr>
                      <a:r>
                        <a:rPr lang="en-US" sz="1200" b="1" dirty="0">
                          <a:latin typeface="Calibri"/>
                          <a:ea typeface="Calibri"/>
                          <a:cs typeface="Times New Roman"/>
                        </a:rPr>
                        <a:t>Application: Students are expected to use math and choose the appropriate concept for application even when they are not prompted to do so.  Teachers provide opportunities at all grade levels for students to apply math concepts in “real world” situations.  Teachers in content areas outside of math, particularly science, ensure that students are using math – at all grade levels – to make meaning of and access content.</a:t>
                      </a:r>
                    </a:p>
                  </a:txBody>
                  <a:tcPr marL="39066" marR="39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3489" name="Rectangle 1"/>
          <p:cNvSpPr>
            <a:spLocks noChangeArrowheads="1"/>
          </p:cNvSpPr>
          <p:nvPr/>
        </p:nvSpPr>
        <p:spPr bwMode="auto">
          <a:xfrm>
            <a:off x="0" y="152400"/>
            <a:ext cx="6773008"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Mathematics-Common Core for State Standards</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11" descr="OCS logo.jpg"/>
          <p:cNvPicPr>
            <a:picLocks noChangeAspect="1"/>
          </p:cNvPicPr>
          <p:nvPr/>
        </p:nvPicPr>
        <p:blipFill>
          <a:blip r:embed="rId3" cstate="print"/>
          <a:stretch>
            <a:fillRect/>
          </a:stretch>
        </p:blipFill>
        <p:spPr>
          <a:xfrm>
            <a:off x="8146472" y="1"/>
            <a:ext cx="997527" cy="990600"/>
          </a:xfrm>
          <a:prstGeom prst="rect">
            <a:avLst/>
          </a:prstGeom>
        </p:spPr>
      </p:pic>
      <p:sp>
        <p:nvSpPr>
          <p:cNvPr id="9" name="Text Placeholder 8"/>
          <p:cNvSpPr txBox="1">
            <a:spLocks noGrp="1"/>
          </p:cNvSpPr>
          <p:nvPr>
            <p:ph type="body" sz="quarter" idx="10"/>
          </p:nvPr>
        </p:nvSpPr>
        <p:spPr>
          <a:xfrm>
            <a:off x="304800" y="1524000"/>
            <a:ext cx="8305800" cy="3539430"/>
          </a:xfrm>
          <a:prstGeom prst="rect">
            <a:avLst/>
          </a:prstGeom>
          <a:noFill/>
        </p:spPr>
        <p:txBody>
          <a:bodyPr wrap="square" rtlCol="0">
            <a:spAutoFit/>
          </a:bodyPr>
          <a:lstStyle/>
          <a:p>
            <a:pPr marL="914400" lvl="1" indent="-457200">
              <a:buNone/>
            </a:pPr>
            <a:r>
              <a:rPr lang="en-US" b="1" dirty="0" smtClean="0">
                <a:latin typeface="Times New Roman" pitchFamily="18" charset="0"/>
                <a:cs typeface="Times New Roman" pitchFamily="18" charset="0"/>
              </a:rPr>
              <a:t>Constructed Response as a Performance Task</a:t>
            </a:r>
          </a:p>
          <a:p>
            <a:pPr marL="914400" lvl="1" indent="-457200">
              <a:buNone/>
            </a:pPr>
            <a:r>
              <a:rPr lang="en-US" b="1" dirty="0" smtClean="0">
                <a:latin typeface="Times New Roman" pitchFamily="18" charset="0"/>
                <a:cs typeface="Times New Roman" pitchFamily="18" charset="0"/>
              </a:rPr>
              <a:t>G.R.A.S.P.S. Method </a:t>
            </a:r>
            <a:r>
              <a:rPr lang="en-US" i="1" dirty="0" smtClean="0">
                <a:latin typeface="Times New Roman" pitchFamily="18" charset="0"/>
                <a:cs typeface="Times New Roman" pitchFamily="18" charset="0"/>
              </a:rPr>
              <a:t>(handout)</a:t>
            </a:r>
          </a:p>
          <a:p>
            <a:pPr marL="914400" lvl="1" indent="-457200">
              <a:buNone/>
            </a:pPr>
            <a:r>
              <a:rPr lang="en-US" sz="1400" dirty="0" smtClean="0">
                <a:hlinkClick r:id="rId4"/>
              </a:rPr>
              <a:t>http://opi.mt.gov/PDF/CurriculumGuides/Curriculum-Development-Guide/GRASP.pdf</a:t>
            </a:r>
            <a:endParaRPr lang="en-US" sz="1400" dirty="0" smtClean="0"/>
          </a:p>
          <a:p>
            <a:pPr marL="914400" lvl="1" indent="-457200">
              <a:buNone/>
            </a:pPr>
            <a:r>
              <a:rPr lang="en-US" sz="1400" dirty="0" smtClean="0">
                <a:hlinkClick r:id="rId5"/>
              </a:rPr>
              <a:t>http://grantwiggins.files.wordpress.com/2012/02/wiggins-mod-m-grasps-and-roles.pdf</a:t>
            </a:r>
            <a:endParaRPr lang="en-US" sz="1400" b="1" dirty="0" smtClean="0">
              <a:latin typeface="Times New Roman" pitchFamily="18" charset="0"/>
              <a:cs typeface="Times New Roman" pitchFamily="18" charset="0"/>
              <a:hlinkClick r:id="rId6"/>
            </a:endParaRPr>
          </a:p>
          <a:p>
            <a:pPr marL="914400" lvl="1" indent="-457200">
              <a:buNone/>
            </a:pPr>
            <a:endParaRPr lang="en-US" b="1" dirty="0" smtClean="0">
              <a:latin typeface="Times New Roman" pitchFamily="18" charset="0"/>
              <a:cs typeface="Times New Roman" pitchFamily="18" charset="0"/>
              <a:hlinkClick r:id="rId6"/>
            </a:endParaRPr>
          </a:p>
          <a:p>
            <a:pPr marL="914400" lvl="1" indent="-457200">
              <a:buNone/>
            </a:pPr>
            <a:r>
              <a:rPr lang="en-US" sz="2800" b="1" dirty="0" smtClean="0">
                <a:latin typeface="Times New Roman" pitchFamily="18" charset="0"/>
                <a:cs typeface="Times New Roman" pitchFamily="18" charset="0"/>
                <a:hlinkClick r:id="rId6"/>
              </a:rPr>
              <a:t>www.mathunpacking.weebly.com</a:t>
            </a:r>
            <a:r>
              <a:rPr lang="en-US" sz="2800" b="1" dirty="0" smtClean="0">
                <a:latin typeface="Times New Roman" pitchFamily="18" charset="0"/>
                <a:cs typeface="Times New Roman" pitchFamily="18" charset="0"/>
              </a:rPr>
              <a:t> or </a:t>
            </a:r>
          </a:p>
          <a:p>
            <a:pPr marL="914400" lvl="1" indent="-457200">
              <a:buNone/>
            </a:pPr>
            <a:r>
              <a:rPr lang="en-US" b="1" dirty="0" smtClean="0">
                <a:latin typeface="Times New Roman" pitchFamily="18" charset="0"/>
                <a:cs typeface="Times New Roman" pitchFamily="18" charset="0"/>
                <a:hlinkClick r:id="rId7"/>
              </a:rPr>
              <a:t>http://www.ncpublicschools.org/effectiveness-model/measures/released-exams/</a:t>
            </a:r>
            <a:r>
              <a:rPr lang="en-US" b="1" dirty="0" smtClean="0">
                <a:latin typeface="Times New Roman" pitchFamily="18" charset="0"/>
                <a:cs typeface="Times New Roman" pitchFamily="18" charset="0"/>
              </a:rPr>
              <a:t> </a:t>
            </a:r>
            <a:endParaRPr lang="en-US" sz="2800" b="1" dirty="0" smtClean="0">
              <a:latin typeface="Times New Roman" pitchFamily="18" charset="0"/>
              <a:cs typeface="Times New Roman" pitchFamily="18" charset="0"/>
            </a:endParaRPr>
          </a:p>
        </p:txBody>
      </p:sp>
      <p:sp>
        <p:nvSpPr>
          <p:cNvPr id="10" name="TextBox 9"/>
          <p:cNvSpPr txBox="1"/>
          <p:nvPr/>
        </p:nvSpPr>
        <p:spPr>
          <a:xfrm>
            <a:off x="381000" y="533400"/>
            <a:ext cx="8458200" cy="830997"/>
          </a:xfrm>
          <a:prstGeom prst="rect">
            <a:avLst/>
          </a:prstGeom>
          <a:noFill/>
        </p:spPr>
        <p:txBody>
          <a:bodyPr wrap="square" rtlCol="0">
            <a:spAutoFit/>
          </a:bodyPr>
          <a:lstStyle/>
          <a:p>
            <a:pPr algn="ctr"/>
            <a:r>
              <a:rPr lang="en-US" sz="4800" b="1" dirty="0" smtClean="0"/>
              <a:t>Performance Tasks</a:t>
            </a:r>
            <a:endParaRPr lang="en-US" sz="48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000" dirty="0" smtClean="0"/>
              <a:t>Connecting Flights</a:t>
            </a:r>
            <a:endParaRPr lang="en-US" sz="4000" dirty="0"/>
          </a:p>
        </p:txBody>
      </p:sp>
      <p:sp>
        <p:nvSpPr>
          <p:cNvPr id="3" name="Content Placeholder 2"/>
          <p:cNvSpPr>
            <a:spLocks noGrp="1"/>
          </p:cNvSpPr>
          <p:nvPr>
            <p:ph sz="quarter" idx="11"/>
          </p:nvPr>
        </p:nvSpPr>
        <p:spPr/>
        <p:txBody>
          <a:bodyPr/>
          <a:lstStyle/>
          <a:p>
            <a:r>
              <a:rPr lang="en-US" dirty="0" smtClean="0"/>
              <a:t>Language of Math- check it out...</a:t>
            </a:r>
          </a:p>
          <a:p>
            <a:r>
              <a:rPr lang="en-US" dirty="0" smtClean="0">
                <a:hlinkClick r:id="rId2"/>
              </a:rPr>
              <a:t>http://www.dgelman.com/graphicorganizers/</a:t>
            </a:r>
            <a:r>
              <a:rPr lang="en-US" dirty="0" smtClean="0"/>
              <a:t/>
            </a:r>
            <a:br>
              <a:rPr lang="en-US" dirty="0" smtClean="0"/>
            </a:br>
            <a:r>
              <a:rPr lang="en-US" dirty="0" smtClean="0"/>
              <a:t>Process Skills and planning</a:t>
            </a:r>
          </a:p>
          <a:p>
            <a:endParaRPr lang="en-US" dirty="0"/>
          </a:p>
        </p:txBody>
      </p:sp>
      <p:pic>
        <p:nvPicPr>
          <p:cNvPr id="64514" name="Picture 2" descr="C:\Documents and Settings\michael.elder\My Documents\Dropbox\Foldables\Foldables 005.jpg"/>
          <p:cNvPicPr>
            <a:picLocks noChangeAspect="1" noChangeArrowheads="1"/>
          </p:cNvPicPr>
          <p:nvPr/>
        </p:nvPicPr>
        <p:blipFill>
          <a:blip r:embed="rId3" cstate="print"/>
          <a:srcRect/>
          <a:stretch>
            <a:fillRect/>
          </a:stretch>
        </p:blipFill>
        <p:spPr bwMode="auto">
          <a:xfrm>
            <a:off x="1219201" y="-5486400"/>
            <a:ext cx="2048933" cy="2743200"/>
          </a:xfrm>
          <a:prstGeom prst="rect">
            <a:avLst/>
          </a:prstGeom>
          <a:noFill/>
        </p:spPr>
      </p:pic>
      <p:pic>
        <p:nvPicPr>
          <p:cNvPr id="64516" name="Picture 4" descr="C:\Documents and Settings\michael.elder\My Documents\Dropbox\Foldables\Foldables 001.jpg"/>
          <p:cNvPicPr>
            <a:picLocks noChangeAspect="1" noChangeArrowheads="1"/>
          </p:cNvPicPr>
          <p:nvPr/>
        </p:nvPicPr>
        <p:blipFill>
          <a:blip r:embed="rId4" cstate="print"/>
          <a:srcRect/>
          <a:stretch>
            <a:fillRect/>
          </a:stretch>
        </p:blipFill>
        <p:spPr bwMode="auto">
          <a:xfrm>
            <a:off x="5257800" y="3505200"/>
            <a:ext cx="3672714"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4517" name="Picture 5" descr="C:\Documents and Settings\michael.elder\My Documents\Dropbox\Foldables\Foldables 003.jpg"/>
          <p:cNvPicPr>
            <a:picLocks noChangeAspect="1" noChangeArrowheads="1"/>
          </p:cNvPicPr>
          <p:nvPr/>
        </p:nvPicPr>
        <p:blipFill>
          <a:blip r:embed="rId5" cstate="print"/>
          <a:srcRect/>
          <a:stretch>
            <a:fillRect/>
          </a:stretch>
        </p:blipFill>
        <p:spPr bwMode="auto">
          <a:xfrm>
            <a:off x="152400" y="3505200"/>
            <a:ext cx="3672714"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838200"/>
            <a:ext cx="8839200" cy="533400"/>
          </a:xfrm>
        </p:spPr>
        <p:txBody>
          <a:bodyPr/>
          <a:lstStyle/>
          <a:p>
            <a:r>
              <a:rPr lang="en-US" sz="2800" dirty="0" smtClean="0"/>
              <a:t>Outside your window…Illuminations for All Grades</a:t>
            </a:r>
            <a:endParaRPr lang="en-US" sz="2800" dirty="0"/>
          </a:p>
        </p:txBody>
      </p:sp>
      <p:sp>
        <p:nvSpPr>
          <p:cNvPr id="3" name="Content Placeholder 2"/>
          <p:cNvSpPr>
            <a:spLocks noGrp="1"/>
          </p:cNvSpPr>
          <p:nvPr>
            <p:ph sz="quarter" idx="11"/>
          </p:nvPr>
        </p:nvSpPr>
        <p:spPr/>
        <p:txBody>
          <a:bodyPr/>
          <a:lstStyle/>
          <a:p>
            <a:r>
              <a:rPr lang="en-US" dirty="0" smtClean="0"/>
              <a:t>Exploration Time</a:t>
            </a:r>
          </a:p>
          <a:p>
            <a:endParaRPr lang="en-US" dirty="0" smtClean="0"/>
          </a:p>
          <a:p>
            <a:r>
              <a:rPr lang="en-US" dirty="0" smtClean="0"/>
              <a:t>Last time we did performance tasks on paper and pencil…</a:t>
            </a:r>
          </a:p>
          <a:p>
            <a:r>
              <a:rPr lang="en-US" dirty="0" smtClean="0"/>
              <a:t>Today, let’s use some time to explore Illuminations</a:t>
            </a:r>
            <a:br>
              <a:rPr lang="en-US" dirty="0" smtClean="0"/>
            </a:br>
            <a:r>
              <a:rPr lang="en-US" dirty="0" smtClean="0">
                <a:hlinkClick r:id="rId2"/>
              </a:rPr>
              <a:t>http://illuminations.nctm.org/</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914400" y="4800600"/>
            <a:ext cx="206375" cy="238125"/>
            <a:chOff x="5700" y="13590"/>
            <a:chExt cx="248" cy="334"/>
          </a:xfrm>
        </p:grpSpPr>
        <p:sp>
          <p:nvSpPr>
            <p:cNvPr id="7" name="Freeform 13"/>
            <p:cNvSpPr>
              <a:spLocks/>
            </p:cNvSpPr>
            <p:nvPr/>
          </p:nvSpPr>
          <p:spPr bwMode="auto">
            <a:xfrm>
              <a:off x="5718" y="13607"/>
              <a:ext cx="221" cy="308"/>
            </a:xfrm>
            <a:custGeom>
              <a:avLst/>
              <a:gdLst/>
              <a:ahLst/>
              <a:cxnLst>
                <a:cxn ang="0">
                  <a:pos x="275" y="164"/>
                </a:cxn>
                <a:cxn ang="0">
                  <a:pos x="275" y="152"/>
                </a:cxn>
                <a:cxn ang="0">
                  <a:pos x="257" y="152"/>
                </a:cxn>
                <a:cxn ang="0">
                  <a:pos x="257" y="187"/>
                </a:cxn>
                <a:cxn ang="0">
                  <a:pos x="239" y="187"/>
                </a:cxn>
                <a:cxn ang="0">
                  <a:pos x="239" y="129"/>
                </a:cxn>
                <a:cxn ang="0">
                  <a:pos x="197" y="129"/>
                </a:cxn>
                <a:cxn ang="0">
                  <a:pos x="197" y="187"/>
                </a:cxn>
                <a:cxn ang="0">
                  <a:pos x="179" y="187"/>
                </a:cxn>
                <a:cxn ang="0">
                  <a:pos x="179" y="111"/>
                </a:cxn>
                <a:cxn ang="0">
                  <a:pos x="144" y="111"/>
                </a:cxn>
                <a:cxn ang="0">
                  <a:pos x="144" y="187"/>
                </a:cxn>
                <a:cxn ang="0">
                  <a:pos x="126" y="187"/>
                </a:cxn>
                <a:cxn ang="0">
                  <a:pos x="126" y="0"/>
                </a:cxn>
                <a:cxn ang="0">
                  <a:pos x="90" y="0"/>
                </a:cxn>
                <a:cxn ang="0">
                  <a:pos x="90" y="263"/>
                </a:cxn>
                <a:cxn ang="0">
                  <a:pos x="72" y="263"/>
                </a:cxn>
                <a:cxn ang="0">
                  <a:pos x="72" y="204"/>
                </a:cxn>
                <a:cxn ang="0">
                  <a:pos x="48" y="204"/>
                </a:cxn>
                <a:cxn ang="0">
                  <a:pos x="48" y="187"/>
                </a:cxn>
                <a:cxn ang="0">
                  <a:pos x="0" y="187"/>
                </a:cxn>
                <a:cxn ang="0">
                  <a:pos x="0" y="222"/>
                </a:cxn>
                <a:cxn ang="0">
                  <a:pos x="18" y="222"/>
                </a:cxn>
                <a:cxn ang="0">
                  <a:pos x="18" y="240"/>
                </a:cxn>
                <a:cxn ang="0">
                  <a:pos x="36" y="240"/>
                </a:cxn>
                <a:cxn ang="0">
                  <a:pos x="36" y="298"/>
                </a:cxn>
                <a:cxn ang="0">
                  <a:pos x="54" y="298"/>
                </a:cxn>
                <a:cxn ang="0">
                  <a:pos x="54" y="333"/>
                </a:cxn>
                <a:cxn ang="0">
                  <a:pos x="72" y="333"/>
                </a:cxn>
                <a:cxn ang="0">
                  <a:pos x="72" y="368"/>
                </a:cxn>
                <a:cxn ang="0">
                  <a:pos x="90" y="368"/>
                </a:cxn>
                <a:cxn ang="0">
                  <a:pos x="90" y="409"/>
                </a:cxn>
                <a:cxn ang="0">
                  <a:pos x="257" y="409"/>
                </a:cxn>
                <a:cxn ang="0">
                  <a:pos x="257" y="368"/>
                </a:cxn>
                <a:cxn ang="0">
                  <a:pos x="275" y="368"/>
                </a:cxn>
                <a:cxn ang="0">
                  <a:pos x="275" y="310"/>
                </a:cxn>
                <a:cxn ang="0">
                  <a:pos x="293" y="310"/>
                </a:cxn>
                <a:cxn ang="0">
                  <a:pos x="293" y="164"/>
                </a:cxn>
                <a:cxn ang="0">
                  <a:pos x="275" y="164"/>
                </a:cxn>
              </a:cxnLst>
              <a:rect l="0" t="0" r="r" b="b"/>
              <a:pathLst>
                <a:path w="293" h="409">
                  <a:moveTo>
                    <a:pt x="275" y="164"/>
                  </a:moveTo>
                  <a:lnTo>
                    <a:pt x="275" y="152"/>
                  </a:lnTo>
                  <a:lnTo>
                    <a:pt x="257" y="152"/>
                  </a:lnTo>
                  <a:lnTo>
                    <a:pt x="257" y="187"/>
                  </a:lnTo>
                  <a:lnTo>
                    <a:pt x="239" y="187"/>
                  </a:lnTo>
                  <a:lnTo>
                    <a:pt x="239" y="129"/>
                  </a:lnTo>
                  <a:lnTo>
                    <a:pt x="197" y="129"/>
                  </a:lnTo>
                  <a:lnTo>
                    <a:pt x="197" y="187"/>
                  </a:lnTo>
                  <a:lnTo>
                    <a:pt x="179" y="187"/>
                  </a:lnTo>
                  <a:lnTo>
                    <a:pt x="179" y="111"/>
                  </a:lnTo>
                  <a:lnTo>
                    <a:pt x="144" y="111"/>
                  </a:lnTo>
                  <a:lnTo>
                    <a:pt x="144" y="187"/>
                  </a:lnTo>
                  <a:lnTo>
                    <a:pt x="126" y="187"/>
                  </a:lnTo>
                  <a:lnTo>
                    <a:pt x="126" y="0"/>
                  </a:lnTo>
                  <a:lnTo>
                    <a:pt x="90" y="0"/>
                  </a:lnTo>
                  <a:lnTo>
                    <a:pt x="90" y="263"/>
                  </a:lnTo>
                  <a:lnTo>
                    <a:pt x="72" y="263"/>
                  </a:lnTo>
                  <a:lnTo>
                    <a:pt x="72" y="204"/>
                  </a:lnTo>
                  <a:lnTo>
                    <a:pt x="48" y="204"/>
                  </a:lnTo>
                  <a:lnTo>
                    <a:pt x="48" y="187"/>
                  </a:lnTo>
                  <a:lnTo>
                    <a:pt x="0" y="187"/>
                  </a:lnTo>
                  <a:lnTo>
                    <a:pt x="0" y="222"/>
                  </a:lnTo>
                  <a:lnTo>
                    <a:pt x="18" y="222"/>
                  </a:lnTo>
                  <a:lnTo>
                    <a:pt x="18" y="240"/>
                  </a:lnTo>
                  <a:lnTo>
                    <a:pt x="36" y="240"/>
                  </a:lnTo>
                  <a:lnTo>
                    <a:pt x="36" y="298"/>
                  </a:lnTo>
                  <a:lnTo>
                    <a:pt x="54" y="298"/>
                  </a:lnTo>
                  <a:lnTo>
                    <a:pt x="54" y="333"/>
                  </a:lnTo>
                  <a:lnTo>
                    <a:pt x="72" y="333"/>
                  </a:lnTo>
                  <a:lnTo>
                    <a:pt x="72" y="368"/>
                  </a:lnTo>
                  <a:lnTo>
                    <a:pt x="90" y="368"/>
                  </a:lnTo>
                  <a:lnTo>
                    <a:pt x="90" y="409"/>
                  </a:lnTo>
                  <a:lnTo>
                    <a:pt x="257" y="409"/>
                  </a:lnTo>
                  <a:lnTo>
                    <a:pt x="257" y="368"/>
                  </a:lnTo>
                  <a:lnTo>
                    <a:pt x="275" y="368"/>
                  </a:lnTo>
                  <a:lnTo>
                    <a:pt x="275" y="310"/>
                  </a:lnTo>
                  <a:lnTo>
                    <a:pt x="293" y="310"/>
                  </a:lnTo>
                  <a:lnTo>
                    <a:pt x="293" y="164"/>
                  </a:lnTo>
                  <a:lnTo>
                    <a:pt x="275" y="16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4"/>
            <p:cNvSpPr>
              <a:spLocks noEditPoints="1"/>
            </p:cNvSpPr>
            <p:nvPr/>
          </p:nvSpPr>
          <p:spPr bwMode="auto">
            <a:xfrm>
              <a:off x="5700" y="13590"/>
              <a:ext cx="248" cy="334"/>
            </a:xfrm>
            <a:custGeom>
              <a:avLst/>
              <a:gdLst/>
              <a:ahLst/>
              <a:cxnLst>
                <a:cxn ang="0">
                  <a:pos x="162" y="128"/>
                </a:cxn>
                <a:cxn ang="0">
                  <a:pos x="197" y="111"/>
                </a:cxn>
                <a:cxn ang="0">
                  <a:pos x="162" y="17"/>
                </a:cxn>
                <a:cxn ang="0">
                  <a:pos x="144" y="204"/>
                </a:cxn>
                <a:cxn ang="0">
                  <a:pos x="90" y="221"/>
                </a:cxn>
                <a:cxn ang="0">
                  <a:pos x="108" y="280"/>
                </a:cxn>
                <a:cxn ang="0">
                  <a:pos x="90" y="17"/>
                </a:cxn>
                <a:cxn ang="0">
                  <a:pos x="66" y="204"/>
                </a:cxn>
                <a:cxn ang="0">
                  <a:pos x="90" y="221"/>
                </a:cxn>
                <a:cxn ang="0">
                  <a:pos x="18" y="257"/>
                </a:cxn>
                <a:cxn ang="0">
                  <a:pos x="36" y="239"/>
                </a:cxn>
                <a:cxn ang="0">
                  <a:pos x="144" y="0"/>
                </a:cxn>
                <a:cxn ang="0">
                  <a:pos x="108" y="17"/>
                </a:cxn>
                <a:cxn ang="0">
                  <a:pos x="144" y="0"/>
                </a:cxn>
                <a:cxn ang="0">
                  <a:pos x="311" y="169"/>
                </a:cxn>
                <a:cxn ang="0">
                  <a:pos x="293" y="181"/>
                </a:cxn>
                <a:cxn ang="0">
                  <a:pos x="215" y="204"/>
                </a:cxn>
                <a:cxn ang="0">
                  <a:pos x="257" y="146"/>
                </a:cxn>
                <a:cxn ang="0">
                  <a:pos x="275" y="204"/>
                </a:cxn>
                <a:cxn ang="0">
                  <a:pos x="293" y="169"/>
                </a:cxn>
                <a:cxn ang="0">
                  <a:pos x="275" y="151"/>
                </a:cxn>
                <a:cxn ang="0">
                  <a:pos x="257" y="128"/>
                </a:cxn>
                <a:cxn ang="0">
                  <a:pos x="215" y="128"/>
                </a:cxn>
                <a:cxn ang="0">
                  <a:pos x="197" y="204"/>
                </a:cxn>
                <a:cxn ang="0">
                  <a:pos x="66" y="204"/>
                </a:cxn>
                <a:cxn ang="0">
                  <a:pos x="18" y="186"/>
                </a:cxn>
                <a:cxn ang="0">
                  <a:pos x="0" y="204"/>
                </a:cxn>
                <a:cxn ang="0">
                  <a:pos x="18" y="239"/>
                </a:cxn>
                <a:cxn ang="0">
                  <a:pos x="66" y="204"/>
                </a:cxn>
                <a:cxn ang="0">
                  <a:pos x="36" y="315"/>
                </a:cxn>
                <a:cxn ang="0">
                  <a:pos x="54" y="257"/>
                </a:cxn>
                <a:cxn ang="0">
                  <a:pos x="293" y="385"/>
                </a:cxn>
                <a:cxn ang="0">
                  <a:pos x="311" y="327"/>
                </a:cxn>
                <a:cxn ang="0">
                  <a:pos x="293" y="385"/>
                </a:cxn>
                <a:cxn ang="0">
                  <a:pos x="311" y="327"/>
                </a:cxn>
                <a:cxn ang="0">
                  <a:pos x="329" y="181"/>
                </a:cxn>
                <a:cxn ang="0">
                  <a:pos x="275" y="426"/>
                </a:cxn>
                <a:cxn ang="0">
                  <a:pos x="108" y="385"/>
                </a:cxn>
                <a:cxn ang="0">
                  <a:pos x="90" y="426"/>
                </a:cxn>
                <a:cxn ang="0">
                  <a:pos x="108" y="443"/>
                </a:cxn>
                <a:cxn ang="0">
                  <a:pos x="293" y="443"/>
                </a:cxn>
                <a:cxn ang="0">
                  <a:pos x="293" y="385"/>
                </a:cxn>
                <a:cxn ang="0">
                  <a:pos x="275" y="426"/>
                </a:cxn>
                <a:cxn ang="0">
                  <a:pos x="72" y="385"/>
                </a:cxn>
                <a:cxn ang="0">
                  <a:pos x="90" y="350"/>
                </a:cxn>
                <a:cxn ang="0">
                  <a:pos x="54" y="315"/>
                </a:cxn>
                <a:cxn ang="0">
                  <a:pos x="72" y="350"/>
                </a:cxn>
                <a:cxn ang="0">
                  <a:pos x="54" y="315"/>
                </a:cxn>
              </a:cxnLst>
              <a:rect l="0" t="0" r="r" b="b"/>
              <a:pathLst>
                <a:path w="329" h="443">
                  <a:moveTo>
                    <a:pt x="162" y="204"/>
                  </a:moveTo>
                  <a:lnTo>
                    <a:pt x="162" y="128"/>
                  </a:lnTo>
                  <a:lnTo>
                    <a:pt x="197" y="128"/>
                  </a:lnTo>
                  <a:lnTo>
                    <a:pt x="197" y="111"/>
                  </a:lnTo>
                  <a:lnTo>
                    <a:pt x="162" y="111"/>
                  </a:lnTo>
                  <a:lnTo>
                    <a:pt x="162" y="17"/>
                  </a:lnTo>
                  <a:lnTo>
                    <a:pt x="144" y="17"/>
                  </a:lnTo>
                  <a:lnTo>
                    <a:pt x="144" y="204"/>
                  </a:lnTo>
                  <a:lnTo>
                    <a:pt x="162" y="204"/>
                  </a:lnTo>
                  <a:close/>
                  <a:moveTo>
                    <a:pt x="90" y="221"/>
                  </a:moveTo>
                  <a:lnTo>
                    <a:pt x="90" y="280"/>
                  </a:lnTo>
                  <a:lnTo>
                    <a:pt x="108" y="280"/>
                  </a:lnTo>
                  <a:lnTo>
                    <a:pt x="108" y="17"/>
                  </a:lnTo>
                  <a:lnTo>
                    <a:pt x="90" y="17"/>
                  </a:lnTo>
                  <a:lnTo>
                    <a:pt x="90" y="204"/>
                  </a:lnTo>
                  <a:lnTo>
                    <a:pt x="66" y="204"/>
                  </a:lnTo>
                  <a:lnTo>
                    <a:pt x="66" y="221"/>
                  </a:lnTo>
                  <a:lnTo>
                    <a:pt x="90" y="221"/>
                  </a:lnTo>
                  <a:close/>
                  <a:moveTo>
                    <a:pt x="18" y="239"/>
                  </a:moveTo>
                  <a:lnTo>
                    <a:pt x="18" y="257"/>
                  </a:lnTo>
                  <a:lnTo>
                    <a:pt x="36" y="257"/>
                  </a:lnTo>
                  <a:lnTo>
                    <a:pt x="36" y="239"/>
                  </a:lnTo>
                  <a:lnTo>
                    <a:pt x="18" y="239"/>
                  </a:lnTo>
                  <a:close/>
                  <a:moveTo>
                    <a:pt x="144" y="0"/>
                  </a:moveTo>
                  <a:lnTo>
                    <a:pt x="108" y="0"/>
                  </a:lnTo>
                  <a:lnTo>
                    <a:pt x="108" y="17"/>
                  </a:lnTo>
                  <a:lnTo>
                    <a:pt x="144" y="17"/>
                  </a:lnTo>
                  <a:lnTo>
                    <a:pt x="144" y="0"/>
                  </a:lnTo>
                  <a:close/>
                  <a:moveTo>
                    <a:pt x="311" y="181"/>
                  </a:moveTo>
                  <a:lnTo>
                    <a:pt x="311" y="169"/>
                  </a:lnTo>
                  <a:lnTo>
                    <a:pt x="293" y="169"/>
                  </a:lnTo>
                  <a:lnTo>
                    <a:pt x="293" y="181"/>
                  </a:lnTo>
                  <a:lnTo>
                    <a:pt x="311" y="181"/>
                  </a:lnTo>
                  <a:close/>
                  <a:moveTo>
                    <a:pt x="215" y="204"/>
                  </a:moveTo>
                  <a:lnTo>
                    <a:pt x="215" y="146"/>
                  </a:lnTo>
                  <a:lnTo>
                    <a:pt x="257" y="146"/>
                  </a:lnTo>
                  <a:lnTo>
                    <a:pt x="257" y="204"/>
                  </a:lnTo>
                  <a:lnTo>
                    <a:pt x="275" y="204"/>
                  </a:lnTo>
                  <a:lnTo>
                    <a:pt x="275" y="169"/>
                  </a:lnTo>
                  <a:lnTo>
                    <a:pt x="293" y="169"/>
                  </a:lnTo>
                  <a:lnTo>
                    <a:pt x="293" y="151"/>
                  </a:lnTo>
                  <a:lnTo>
                    <a:pt x="275" y="151"/>
                  </a:lnTo>
                  <a:lnTo>
                    <a:pt x="275" y="128"/>
                  </a:lnTo>
                  <a:lnTo>
                    <a:pt x="257" y="128"/>
                  </a:lnTo>
                  <a:lnTo>
                    <a:pt x="215" y="128"/>
                  </a:lnTo>
                  <a:lnTo>
                    <a:pt x="197" y="128"/>
                  </a:lnTo>
                  <a:lnTo>
                    <a:pt x="197" y="204"/>
                  </a:lnTo>
                  <a:lnTo>
                    <a:pt x="215" y="204"/>
                  </a:lnTo>
                  <a:close/>
                  <a:moveTo>
                    <a:pt x="66" y="204"/>
                  </a:moveTo>
                  <a:lnTo>
                    <a:pt x="66" y="186"/>
                  </a:lnTo>
                  <a:lnTo>
                    <a:pt x="18" y="186"/>
                  </a:lnTo>
                  <a:lnTo>
                    <a:pt x="0" y="186"/>
                  </a:lnTo>
                  <a:lnTo>
                    <a:pt x="0" y="204"/>
                  </a:lnTo>
                  <a:lnTo>
                    <a:pt x="0" y="239"/>
                  </a:lnTo>
                  <a:lnTo>
                    <a:pt x="18" y="239"/>
                  </a:lnTo>
                  <a:lnTo>
                    <a:pt x="18" y="204"/>
                  </a:lnTo>
                  <a:lnTo>
                    <a:pt x="66" y="204"/>
                  </a:lnTo>
                  <a:close/>
                  <a:moveTo>
                    <a:pt x="36" y="257"/>
                  </a:moveTo>
                  <a:lnTo>
                    <a:pt x="36" y="315"/>
                  </a:lnTo>
                  <a:lnTo>
                    <a:pt x="54" y="315"/>
                  </a:lnTo>
                  <a:lnTo>
                    <a:pt x="54" y="257"/>
                  </a:lnTo>
                  <a:lnTo>
                    <a:pt x="36" y="257"/>
                  </a:lnTo>
                  <a:close/>
                  <a:moveTo>
                    <a:pt x="293" y="385"/>
                  </a:moveTo>
                  <a:lnTo>
                    <a:pt x="311" y="385"/>
                  </a:lnTo>
                  <a:lnTo>
                    <a:pt x="311" y="327"/>
                  </a:lnTo>
                  <a:lnTo>
                    <a:pt x="293" y="327"/>
                  </a:lnTo>
                  <a:lnTo>
                    <a:pt x="293" y="385"/>
                  </a:lnTo>
                  <a:close/>
                  <a:moveTo>
                    <a:pt x="311" y="181"/>
                  </a:moveTo>
                  <a:lnTo>
                    <a:pt x="311" y="327"/>
                  </a:lnTo>
                  <a:lnTo>
                    <a:pt x="329" y="327"/>
                  </a:lnTo>
                  <a:lnTo>
                    <a:pt x="329" y="181"/>
                  </a:lnTo>
                  <a:lnTo>
                    <a:pt x="311" y="181"/>
                  </a:lnTo>
                  <a:close/>
                  <a:moveTo>
                    <a:pt x="275" y="426"/>
                  </a:moveTo>
                  <a:lnTo>
                    <a:pt x="108" y="426"/>
                  </a:lnTo>
                  <a:lnTo>
                    <a:pt x="108" y="385"/>
                  </a:lnTo>
                  <a:lnTo>
                    <a:pt x="90" y="385"/>
                  </a:lnTo>
                  <a:lnTo>
                    <a:pt x="90" y="426"/>
                  </a:lnTo>
                  <a:lnTo>
                    <a:pt x="90" y="443"/>
                  </a:lnTo>
                  <a:lnTo>
                    <a:pt x="108" y="443"/>
                  </a:lnTo>
                  <a:lnTo>
                    <a:pt x="275" y="443"/>
                  </a:lnTo>
                  <a:lnTo>
                    <a:pt x="293" y="443"/>
                  </a:lnTo>
                  <a:lnTo>
                    <a:pt x="293" y="426"/>
                  </a:lnTo>
                  <a:lnTo>
                    <a:pt x="293" y="385"/>
                  </a:lnTo>
                  <a:lnTo>
                    <a:pt x="275" y="385"/>
                  </a:lnTo>
                  <a:lnTo>
                    <a:pt x="275" y="426"/>
                  </a:lnTo>
                  <a:close/>
                  <a:moveTo>
                    <a:pt x="72" y="350"/>
                  </a:moveTo>
                  <a:lnTo>
                    <a:pt x="72" y="385"/>
                  </a:lnTo>
                  <a:lnTo>
                    <a:pt x="90" y="385"/>
                  </a:lnTo>
                  <a:lnTo>
                    <a:pt x="90" y="350"/>
                  </a:lnTo>
                  <a:lnTo>
                    <a:pt x="72" y="350"/>
                  </a:lnTo>
                  <a:close/>
                  <a:moveTo>
                    <a:pt x="54" y="315"/>
                  </a:moveTo>
                  <a:lnTo>
                    <a:pt x="54" y="350"/>
                  </a:lnTo>
                  <a:lnTo>
                    <a:pt x="72" y="350"/>
                  </a:lnTo>
                  <a:lnTo>
                    <a:pt x="72" y="315"/>
                  </a:lnTo>
                  <a:lnTo>
                    <a:pt x="54" y="3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23" name="Content Placeholder 11" descr="OCS logo.jpg"/>
          <p:cNvPicPr>
            <a:picLocks noChangeAspect="1"/>
          </p:cNvPicPr>
          <p:nvPr/>
        </p:nvPicPr>
        <p:blipFill>
          <a:blip r:embed="rId3" cstate="print"/>
          <a:stretch>
            <a:fillRect/>
          </a:stretch>
        </p:blipFill>
        <p:spPr>
          <a:xfrm>
            <a:off x="8146472" y="1"/>
            <a:ext cx="997527" cy="990600"/>
          </a:xfrm>
          <a:prstGeom prst="rect">
            <a:avLst/>
          </a:prstGeom>
        </p:spPr>
      </p:pic>
      <p:sp>
        <p:nvSpPr>
          <p:cNvPr id="10" name="TextBox 9"/>
          <p:cNvSpPr txBox="1"/>
          <p:nvPr/>
        </p:nvSpPr>
        <p:spPr>
          <a:xfrm>
            <a:off x="304800" y="0"/>
            <a:ext cx="8458200" cy="830997"/>
          </a:xfrm>
          <a:prstGeom prst="rect">
            <a:avLst/>
          </a:prstGeom>
          <a:noFill/>
        </p:spPr>
        <p:txBody>
          <a:bodyPr wrap="square" rtlCol="0">
            <a:spAutoFit/>
          </a:bodyPr>
          <a:lstStyle/>
          <a:p>
            <a:pPr algn="ctr"/>
            <a:r>
              <a:rPr lang="en-US" sz="4800" b="1" dirty="0" smtClean="0"/>
              <a:t>Packing the Necessities</a:t>
            </a:r>
            <a:endParaRPr lang="en-US" sz="4800" b="1" dirty="0"/>
          </a:p>
        </p:txBody>
      </p:sp>
      <p:graphicFrame>
        <p:nvGraphicFramePr>
          <p:cNvPr id="15" name="Table 14"/>
          <p:cNvGraphicFramePr>
            <a:graphicFrameLocks noGrp="1"/>
          </p:cNvGraphicFramePr>
          <p:nvPr/>
        </p:nvGraphicFramePr>
        <p:xfrm>
          <a:off x="457200" y="838200"/>
          <a:ext cx="7467600" cy="5665925"/>
        </p:xfrm>
        <a:graphic>
          <a:graphicData uri="http://schemas.openxmlformats.org/drawingml/2006/table">
            <a:tbl>
              <a:tblPr/>
              <a:tblGrid>
                <a:gridCol w="2428373"/>
                <a:gridCol w="5039227"/>
              </a:tblGrid>
              <a:tr h="145575">
                <a:tc>
                  <a:txBody>
                    <a:bodyPr/>
                    <a:lstStyle/>
                    <a:p>
                      <a:pPr marL="0" marR="0">
                        <a:lnSpc>
                          <a:spcPct val="115000"/>
                        </a:lnSpc>
                        <a:spcBef>
                          <a:spcPts val="0"/>
                        </a:spcBef>
                        <a:spcAft>
                          <a:spcPts val="0"/>
                        </a:spcAft>
                      </a:pPr>
                      <a:r>
                        <a:rPr lang="en-US" sz="1100" dirty="0">
                          <a:latin typeface="Arial Narrow"/>
                          <a:ea typeface="Calibri"/>
                          <a:cs typeface="Times New Roman"/>
                        </a:rPr>
                        <a:t>Name</a:t>
                      </a:r>
                      <a:endParaRPr lang="en-US" sz="1050" dirty="0">
                        <a:latin typeface="Calibri"/>
                        <a:ea typeface="Calibri"/>
                        <a:cs typeface="Times New Roman"/>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Arial Narrow"/>
                          <a:ea typeface="Calibri"/>
                          <a:cs typeface="Times New Roman"/>
                        </a:rPr>
                        <a:t>Website</a:t>
                      </a:r>
                      <a:endParaRPr lang="en-US" sz="1050">
                        <a:latin typeface="Calibri"/>
                        <a:ea typeface="Calibri"/>
                        <a:cs typeface="Times New Roman"/>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575">
                <a:tc>
                  <a:txBody>
                    <a:bodyPr/>
                    <a:lstStyle/>
                    <a:p>
                      <a:pPr marL="0" marR="0">
                        <a:lnSpc>
                          <a:spcPct val="115000"/>
                        </a:lnSpc>
                        <a:spcBef>
                          <a:spcPts val="0"/>
                        </a:spcBef>
                        <a:spcAft>
                          <a:spcPts val="0"/>
                        </a:spcAft>
                      </a:pPr>
                      <a:r>
                        <a:rPr lang="en-US" sz="1100">
                          <a:latin typeface="Arial Narrow"/>
                          <a:ea typeface="Calibri"/>
                          <a:cs typeface="Times New Roman"/>
                        </a:rPr>
                        <a:t>Shodor</a:t>
                      </a:r>
                      <a:endParaRPr lang="en-US" sz="1050">
                        <a:latin typeface="Calibri"/>
                        <a:ea typeface="Calibri"/>
                        <a:cs typeface="Times New Roman"/>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u="sng">
                          <a:solidFill>
                            <a:srgbClr val="0000FF"/>
                          </a:solidFill>
                          <a:latin typeface="Arial"/>
                          <a:ea typeface="Calibri"/>
                          <a:cs typeface="Times New Roman"/>
                          <a:hlinkClick r:id="rId4"/>
                        </a:rPr>
                        <a:t>http://www.shodor.org/</a:t>
                      </a:r>
                      <a:endParaRPr lang="en-US" sz="1050">
                        <a:latin typeface="Calibri"/>
                        <a:ea typeface="Calibri"/>
                        <a:cs typeface="Times New Roman"/>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575">
                <a:tc>
                  <a:txBody>
                    <a:bodyPr/>
                    <a:lstStyle/>
                    <a:p>
                      <a:pPr marL="0" marR="0">
                        <a:lnSpc>
                          <a:spcPct val="115000"/>
                        </a:lnSpc>
                        <a:spcBef>
                          <a:spcPts val="0"/>
                        </a:spcBef>
                        <a:spcAft>
                          <a:spcPts val="0"/>
                        </a:spcAft>
                      </a:pPr>
                      <a:r>
                        <a:rPr lang="en-US" sz="1100">
                          <a:latin typeface="Arial Narrow"/>
                          <a:ea typeface="Calibri"/>
                          <a:cs typeface="Times New Roman"/>
                        </a:rPr>
                        <a:t>Turn on Common Core Math</a:t>
                      </a:r>
                      <a:endParaRPr lang="en-US" sz="1050">
                        <a:latin typeface="Calibri"/>
                        <a:ea typeface="Calibri"/>
                        <a:cs typeface="Times New Roman"/>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u="sng">
                          <a:solidFill>
                            <a:srgbClr val="0000FF"/>
                          </a:solidFill>
                          <a:latin typeface="Arial"/>
                          <a:ea typeface="Calibri"/>
                          <a:cs typeface="Times New Roman"/>
                          <a:hlinkClick r:id="rId5"/>
                        </a:rPr>
                        <a:t>http://www.turnonccmath.com/</a:t>
                      </a:r>
                      <a:r>
                        <a:rPr lang="en-US" sz="1050">
                          <a:solidFill>
                            <a:srgbClr val="000000"/>
                          </a:solidFill>
                          <a:latin typeface="Arial"/>
                          <a:ea typeface="Calibri"/>
                          <a:cs typeface="Times New Roman"/>
                        </a:rPr>
                        <a:t> </a:t>
                      </a:r>
                      <a:endParaRPr lang="en-US" sz="1050">
                        <a:latin typeface="Calibri"/>
                        <a:ea typeface="Calibri"/>
                        <a:cs typeface="Times New Roman"/>
                      </a:endParaRPr>
                    </a:p>
                  </a:txBody>
                  <a:tcPr marL="39956" marR="3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778">
                <a:tc>
                  <a:txBody>
                    <a:bodyPr/>
                    <a:lstStyle/>
                    <a:p>
                      <a:pPr marL="0" marR="0">
                        <a:lnSpc>
                          <a:spcPct val="115000"/>
                        </a:lnSpc>
                        <a:spcBef>
                          <a:spcPts val="0"/>
                        </a:spcBef>
                        <a:spcAft>
                          <a:spcPts val="0"/>
                        </a:spcAft>
                      </a:pPr>
                      <a:r>
                        <a:rPr lang="en-US" sz="1050">
                          <a:solidFill>
                            <a:srgbClr val="000000"/>
                          </a:solidFill>
                          <a:latin typeface="Arial"/>
                          <a:ea typeface="Calibri"/>
                          <a:cs typeface="Times New Roman"/>
                        </a:rPr>
                        <a:t>Calculation Nation</a:t>
                      </a:r>
                      <a:endParaRPr lang="en-US" sz="1050">
                        <a:latin typeface="Calibri"/>
                        <a:ea typeface="Calibri"/>
                        <a:cs typeface="Times New Roman"/>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u="sng">
                          <a:solidFill>
                            <a:srgbClr val="0000FF"/>
                          </a:solidFill>
                          <a:latin typeface="Arial"/>
                          <a:ea typeface="Calibri"/>
                          <a:cs typeface="Times New Roman"/>
                          <a:hlinkClick r:id="rId6"/>
                        </a:rPr>
                        <a:t>http://calculationnation.com/</a:t>
                      </a:r>
                      <a:endParaRPr lang="en-US" sz="1050">
                        <a:latin typeface="Calibri"/>
                        <a:ea typeface="Calibri"/>
                        <a:cs typeface="Times New Roman"/>
                      </a:endParaRPr>
                    </a:p>
                  </a:txBody>
                  <a:tcPr marL="39956" marR="3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575">
                <a:tc>
                  <a:txBody>
                    <a:bodyPr/>
                    <a:lstStyle/>
                    <a:p>
                      <a:pPr marL="0" marR="0">
                        <a:lnSpc>
                          <a:spcPct val="115000"/>
                        </a:lnSpc>
                        <a:spcBef>
                          <a:spcPts val="0"/>
                        </a:spcBef>
                        <a:spcAft>
                          <a:spcPts val="0"/>
                        </a:spcAft>
                      </a:pPr>
                      <a:r>
                        <a:rPr lang="en-US" sz="1100">
                          <a:latin typeface="Arial Narrow"/>
                          <a:ea typeface="Calibri"/>
                          <a:cs typeface="Times New Roman"/>
                        </a:rPr>
                        <a:t>CCSS Math</a:t>
                      </a:r>
                      <a:endParaRPr lang="en-US" sz="1050">
                        <a:latin typeface="Calibri"/>
                        <a:ea typeface="Calibri"/>
                        <a:cs typeface="Times New Roman"/>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u="sng">
                          <a:solidFill>
                            <a:srgbClr val="0000FF"/>
                          </a:solidFill>
                          <a:latin typeface="Arial"/>
                          <a:ea typeface="Calibri"/>
                          <a:cs typeface="Times New Roman"/>
                          <a:hlinkClick r:id="rId7"/>
                        </a:rPr>
                        <a:t>http://ccssmath.org</a:t>
                      </a:r>
                      <a:endParaRPr lang="en-US" sz="1050">
                        <a:latin typeface="Calibri"/>
                        <a:ea typeface="Calibri"/>
                        <a:cs typeface="Times New Roman"/>
                      </a:endParaRPr>
                    </a:p>
                  </a:txBody>
                  <a:tcPr marL="39956" marR="3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149">
                <a:tc>
                  <a:txBody>
                    <a:bodyPr/>
                    <a:lstStyle/>
                    <a:p>
                      <a:pPr marL="0" marR="0">
                        <a:lnSpc>
                          <a:spcPct val="115000"/>
                        </a:lnSpc>
                        <a:spcBef>
                          <a:spcPts val="0"/>
                        </a:spcBef>
                        <a:spcAft>
                          <a:spcPts val="0"/>
                        </a:spcAft>
                      </a:pPr>
                      <a:r>
                        <a:rPr lang="en-US" sz="1100">
                          <a:latin typeface="Arial Narrow"/>
                          <a:ea typeface="Calibri"/>
                          <a:cs typeface="Times New Roman"/>
                        </a:rPr>
                        <a:t>Dynamic Software “Core Math Tools”</a:t>
                      </a:r>
                      <a:endParaRPr lang="en-US" sz="1050">
                        <a:latin typeface="Calibri"/>
                        <a:ea typeface="Calibri"/>
                        <a:cs typeface="Times New Roman"/>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u="sng">
                          <a:solidFill>
                            <a:srgbClr val="0000FF"/>
                          </a:solidFill>
                          <a:latin typeface="Arial"/>
                          <a:ea typeface="Calibri"/>
                          <a:cs typeface="Times New Roman"/>
                          <a:hlinkClick r:id="rId8"/>
                        </a:rPr>
                        <a:t>http://www.nctm.org/resources/coremathtools</a:t>
                      </a:r>
                      <a:endParaRPr lang="en-US" sz="1050">
                        <a:latin typeface="Calibri"/>
                        <a:ea typeface="Calibri"/>
                        <a:cs typeface="Times New Roman"/>
                      </a:endParaRPr>
                    </a:p>
                  </a:txBody>
                  <a:tcPr marL="39956" marR="3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575">
                <a:tc>
                  <a:txBody>
                    <a:bodyPr/>
                    <a:lstStyle/>
                    <a:p>
                      <a:pPr marL="0" marR="0">
                        <a:lnSpc>
                          <a:spcPct val="115000"/>
                        </a:lnSpc>
                        <a:spcBef>
                          <a:spcPts val="0"/>
                        </a:spcBef>
                        <a:spcAft>
                          <a:spcPts val="0"/>
                        </a:spcAft>
                      </a:pPr>
                      <a:r>
                        <a:rPr lang="en-US" sz="1100">
                          <a:latin typeface="Arial Narrow"/>
                          <a:ea typeface="Calibri"/>
                          <a:cs typeface="Times New Roman"/>
                        </a:rPr>
                        <a:t>Enriching Mathematics</a:t>
                      </a:r>
                      <a:endParaRPr lang="en-US" sz="1050">
                        <a:latin typeface="Calibri"/>
                        <a:ea typeface="Calibri"/>
                        <a:cs typeface="Times New Roman"/>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u="sng">
                          <a:solidFill>
                            <a:srgbClr val="0000FF"/>
                          </a:solidFill>
                          <a:latin typeface="Arial"/>
                          <a:ea typeface="Calibri"/>
                          <a:cs typeface="Times New Roman"/>
                          <a:hlinkClick r:id="rId9"/>
                        </a:rPr>
                        <a:t>http://nrich.maths.org/public/</a:t>
                      </a:r>
                      <a:endParaRPr lang="en-US" sz="1050">
                        <a:latin typeface="Calibri"/>
                        <a:ea typeface="Calibri"/>
                        <a:cs typeface="Times New Roman"/>
                      </a:endParaRPr>
                    </a:p>
                  </a:txBody>
                  <a:tcPr marL="39956" marR="3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575">
                <a:tc>
                  <a:txBody>
                    <a:bodyPr/>
                    <a:lstStyle/>
                    <a:p>
                      <a:pPr marL="0" marR="0">
                        <a:lnSpc>
                          <a:spcPct val="115000"/>
                        </a:lnSpc>
                        <a:spcBef>
                          <a:spcPts val="0"/>
                        </a:spcBef>
                        <a:spcAft>
                          <a:spcPts val="0"/>
                        </a:spcAft>
                      </a:pPr>
                      <a:r>
                        <a:rPr lang="en-US" sz="1100">
                          <a:latin typeface="Arial Narrow"/>
                          <a:ea typeface="Calibri"/>
                          <a:cs typeface="Times New Roman"/>
                        </a:rPr>
                        <a:t>Illustrative Mathematics</a:t>
                      </a:r>
                      <a:endParaRPr lang="en-US" sz="1050">
                        <a:latin typeface="Calibri"/>
                        <a:ea typeface="Calibri"/>
                        <a:cs typeface="Times New Roman"/>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u="sng">
                          <a:solidFill>
                            <a:srgbClr val="0000FF"/>
                          </a:solidFill>
                          <a:latin typeface="Arial"/>
                          <a:ea typeface="Calibri"/>
                          <a:cs typeface="Times New Roman"/>
                          <a:hlinkClick r:id="rId10"/>
                        </a:rPr>
                        <a:t>http://www.illustrativemathematics.org/standards/hs</a:t>
                      </a:r>
                      <a:endParaRPr lang="en-US" sz="1050">
                        <a:latin typeface="Calibri"/>
                        <a:ea typeface="Calibri"/>
                        <a:cs typeface="Times New Roman"/>
                      </a:endParaRPr>
                    </a:p>
                  </a:txBody>
                  <a:tcPr marL="39956" marR="3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575">
                <a:tc>
                  <a:txBody>
                    <a:bodyPr/>
                    <a:lstStyle/>
                    <a:p>
                      <a:pPr marL="0" marR="0">
                        <a:lnSpc>
                          <a:spcPct val="115000"/>
                        </a:lnSpc>
                        <a:spcBef>
                          <a:spcPts val="0"/>
                        </a:spcBef>
                        <a:spcAft>
                          <a:spcPts val="0"/>
                        </a:spcAft>
                      </a:pPr>
                      <a:r>
                        <a:rPr lang="en-US" sz="1100">
                          <a:latin typeface="Arial Narrow"/>
                          <a:ea typeface="Calibri"/>
                          <a:cs typeface="Times New Roman"/>
                        </a:rPr>
                        <a:t>Inside Mathematics</a:t>
                      </a:r>
                      <a:endParaRPr lang="en-US" sz="1050">
                        <a:latin typeface="Calibri"/>
                        <a:ea typeface="Calibri"/>
                        <a:cs typeface="Times New Roman"/>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u="sng">
                          <a:solidFill>
                            <a:srgbClr val="0000FF"/>
                          </a:solidFill>
                          <a:latin typeface="Arial"/>
                          <a:ea typeface="Calibri"/>
                          <a:cs typeface="Times New Roman"/>
                          <a:hlinkClick r:id="rId11"/>
                        </a:rPr>
                        <a:t>http://www.insidemathematics.org/index.php/tools-for-teachers</a:t>
                      </a:r>
                      <a:endParaRPr lang="en-US" sz="1050">
                        <a:latin typeface="Calibri"/>
                        <a:ea typeface="Calibri"/>
                        <a:cs typeface="Times New Roman"/>
                      </a:endParaRPr>
                    </a:p>
                  </a:txBody>
                  <a:tcPr marL="39956" marR="3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575">
                <a:tc>
                  <a:txBody>
                    <a:bodyPr/>
                    <a:lstStyle/>
                    <a:p>
                      <a:pPr marL="0" marR="0">
                        <a:lnSpc>
                          <a:spcPct val="115000"/>
                        </a:lnSpc>
                        <a:spcBef>
                          <a:spcPts val="0"/>
                        </a:spcBef>
                        <a:spcAft>
                          <a:spcPts val="0"/>
                        </a:spcAft>
                      </a:pPr>
                      <a:r>
                        <a:rPr lang="en-US" sz="1100">
                          <a:latin typeface="Arial Narrow"/>
                          <a:ea typeface="Calibri"/>
                          <a:cs typeface="Times New Roman"/>
                        </a:rPr>
                        <a:t>K-5 Math Teaching Resources</a:t>
                      </a:r>
                      <a:endParaRPr lang="en-US" sz="1050">
                        <a:latin typeface="Calibri"/>
                        <a:ea typeface="Calibri"/>
                        <a:cs typeface="Times New Roman"/>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u="sng" dirty="0">
                          <a:solidFill>
                            <a:srgbClr val="0000FF"/>
                          </a:solidFill>
                          <a:latin typeface="Arial"/>
                          <a:ea typeface="Calibri"/>
                          <a:cs typeface="Times New Roman"/>
                          <a:hlinkClick r:id="rId12"/>
                        </a:rPr>
                        <a:t>http://www.k-5mathteachingresources.com/</a:t>
                      </a:r>
                      <a:endParaRPr lang="en-US" sz="1050" dirty="0">
                        <a:latin typeface="Calibri"/>
                        <a:ea typeface="Calibri"/>
                        <a:cs typeface="Times New Roman"/>
                      </a:endParaRPr>
                    </a:p>
                  </a:txBody>
                  <a:tcPr marL="39956" marR="3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575">
                <a:tc>
                  <a:txBody>
                    <a:bodyPr/>
                    <a:lstStyle/>
                    <a:p>
                      <a:pPr marL="0" marR="0">
                        <a:lnSpc>
                          <a:spcPct val="115000"/>
                        </a:lnSpc>
                        <a:spcBef>
                          <a:spcPts val="0"/>
                        </a:spcBef>
                        <a:spcAft>
                          <a:spcPts val="0"/>
                        </a:spcAft>
                      </a:pPr>
                      <a:r>
                        <a:rPr lang="en-US" sz="1100">
                          <a:latin typeface="Arial Narrow"/>
                          <a:ea typeface="Calibri"/>
                          <a:cs typeface="Times New Roman"/>
                        </a:rPr>
                        <a:t>Mathalicious</a:t>
                      </a:r>
                      <a:endParaRPr lang="en-US" sz="1050">
                        <a:latin typeface="Calibri"/>
                        <a:ea typeface="Calibri"/>
                        <a:cs typeface="Times New Roman"/>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u="sng">
                          <a:solidFill>
                            <a:srgbClr val="0000FF"/>
                          </a:solidFill>
                          <a:latin typeface="Arial"/>
                          <a:ea typeface="Calibri"/>
                          <a:cs typeface="Times New Roman"/>
                          <a:hlinkClick r:id="rId13"/>
                        </a:rPr>
                        <a:t>http://www.mathalicious.com/</a:t>
                      </a:r>
                      <a:endParaRPr lang="en-US" sz="1050">
                        <a:latin typeface="Calibri"/>
                        <a:ea typeface="Calibri"/>
                        <a:cs typeface="Times New Roman"/>
                      </a:endParaRPr>
                    </a:p>
                  </a:txBody>
                  <a:tcPr marL="39956" marR="3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149">
                <a:tc>
                  <a:txBody>
                    <a:bodyPr/>
                    <a:lstStyle/>
                    <a:p>
                      <a:pPr marL="0" marR="0">
                        <a:lnSpc>
                          <a:spcPct val="115000"/>
                        </a:lnSpc>
                        <a:spcBef>
                          <a:spcPts val="0"/>
                        </a:spcBef>
                        <a:spcAft>
                          <a:spcPts val="0"/>
                        </a:spcAft>
                      </a:pPr>
                      <a:r>
                        <a:rPr lang="en-US" sz="1100">
                          <a:latin typeface="Arial Narrow"/>
                          <a:ea typeface="Calibri"/>
                          <a:cs typeface="Times New Roman"/>
                        </a:rPr>
                        <a:t>Mathematics Assessment Project</a:t>
                      </a:r>
                      <a:endParaRPr lang="en-US" sz="1050">
                        <a:latin typeface="Calibri"/>
                        <a:ea typeface="Calibri"/>
                        <a:cs typeface="Times New Roman"/>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u="sng">
                          <a:solidFill>
                            <a:srgbClr val="0000FF"/>
                          </a:solidFill>
                          <a:latin typeface="Arial"/>
                          <a:ea typeface="Calibri"/>
                          <a:cs typeface="Times New Roman"/>
                          <a:hlinkClick r:id="rId14"/>
                        </a:rPr>
                        <a:t>http://map.mathshell.org/materials/tasks.php</a:t>
                      </a:r>
                      <a:endParaRPr lang="en-US" sz="1050">
                        <a:latin typeface="Calibri"/>
                        <a:ea typeface="Calibri"/>
                        <a:cs typeface="Times New Roman"/>
                      </a:endParaRPr>
                    </a:p>
                  </a:txBody>
                  <a:tcPr marL="39956" marR="3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149">
                <a:tc>
                  <a:txBody>
                    <a:bodyPr/>
                    <a:lstStyle/>
                    <a:p>
                      <a:pPr marL="0" marR="0">
                        <a:lnSpc>
                          <a:spcPct val="115000"/>
                        </a:lnSpc>
                        <a:spcBef>
                          <a:spcPts val="0"/>
                        </a:spcBef>
                        <a:spcAft>
                          <a:spcPts val="0"/>
                        </a:spcAft>
                      </a:pPr>
                      <a:r>
                        <a:rPr lang="en-US" sz="1100">
                          <a:latin typeface="Arial Narrow"/>
                          <a:ea typeface="Calibri"/>
                          <a:cs typeface="Times New Roman"/>
                        </a:rPr>
                        <a:t>Mathematics Modeling Lesson Plans</a:t>
                      </a:r>
                      <a:endParaRPr lang="en-US" sz="1050">
                        <a:latin typeface="Calibri"/>
                        <a:ea typeface="Calibri"/>
                        <a:cs typeface="Times New Roman"/>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u="sng" dirty="0">
                          <a:solidFill>
                            <a:srgbClr val="0000FF"/>
                          </a:solidFill>
                          <a:latin typeface="Arial"/>
                          <a:ea typeface="Calibri"/>
                          <a:cs typeface="Times New Roman"/>
                          <a:hlinkClick r:id="rId15"/>
                        </a:rPr>
                        <a:t>http://www.indiana.edu/~iucme/mathmodeling/lessons.htm</a:t>
                      </a:r>
                      <a:endParaRPr lang="en-US" sz="1050" dirty="0">
                        <a:latin typeface="Calibri"/>
                        <a:ea typeface="Calibri"/>
                        <a:cs typeface="Times New Roman"/>
                      </a:endParaRPr>
                    </a:p>
                  </a:txBody>
                  <a:tcPr marL="39956" marR="3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9113">
                <a:tc>
                  <a:txBody>
                    <a:bodyPr/>
                    <a:lstStyle/>
                    <a:p>
                      <a:pPr marL="0" marR="0">
                        <a:lnSpc>
                          <a:spcPct val="115000"/>
                        </a:lnSpc>
                        <a:spcBef>
                          <a:spcPts val="0"/>
                        </a:spcBef>
                        <a:spcAft>
                          <a:spcPts val="0"/>
                        </a:spcAft>
                      </a:pPr>
                      <a:r>
                        <a:rPr lang="en-US" sz="1100">
                          <a:latin typeface="Arial Narrow"/>
                          <a:ea typeface="Calibri"/>
                          <a:cs typeface="Times New Roman"/>
                        </a:rPr>
                        <a:t>Mathematics Blackline Masters (K-5)</a:t>
                      </a:r>
                      <a:endParaRPr lang="en-US" sz="1050">
                        <a:latin typeface="Calibri"/>
                        <a:ea typeface="Calibri"/>
                        <a:cs typeface="Times New Roman"/>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u="sng">
                          <a:solidFill>
                            <a:srgbClr val="0000FF"/>
                          </a:solidFill>
                          <a:latin typeface="Tahoma"/>
                          <a:ea typeface="Calibri"/>
                          <a:cs typeface="Times New Roman"/>
                          <a:hlinkClick r:id="rId16"/>
                        </a:rPr>
                        <a:t>http://lrt.ednet.ns.ca/PD/BLM/table_of_contents.htm</a:t>
                      </a:r>
                      <a:r>
                        <a:rPr lang="en-US" sz="1050">
                          <a:solidFill>
                            <a:srgbClr val="000000"/>
                          </a:solidFill>
                          <a:latin typeface="Arial"/>
                          <a:ea typeface="Calibri"/>
                          <a:cs typeface="Times New Roman"/>
                        </a:rPr>
                        <a:t/>
                      </a:r>
                      <a:br>
                        <a:rPr lang="en-US" sz="1050">
                          <a:solidFill>
                            <a:srgbClr val="000000"/>
                          </a:solidFill>
                          <a:latin typeface="Arial"/>
                          <a:ea typeface="Calibri"/>
                          <a:cs typeface="Times New Roman"/>
                        </a:rPr>
                      </a:br>
                      <a:r>
                        <a:rPr lang="en-US" sz="1050" u="sng">
                          <a:solidFill>
                            <a:srgbClr val="0000FF"/>
                          </a:solidFill>
                          <a:latin typeface="Tahoma"/>
                          <a:ea typeface="Calibri"/>
                          <a:cs typeface="Times New Roman"/>
                          <a:hlinkClick r:id="rId17"/>
                        </a:rPr>
                        <a:t>http://wps.ablongman.com/ab_vandewalle_math_6/0,12312,3547876-,00.html</a:t>
                      </a:r>
                      <a:r>
                        <a:rPr lang="en-US" sz="1050">
                          <a:solidFill>
                            <a:srgbClr val="000000"/>
                          </a:solidFill>
                          <a:latin typeface="Arial"/>
                          <a:ea typeface="Calibri"/>
                          <a:cs typeface="Times New Roman"/>
                        </a:rPr>
                        <a:t/>
                      </a:r>
                      <a:br>
                        <a:rPr lang="en-US" sz="1050">
                          <a:solidFill>
                            <a:srgbClr val="000000"/>
                          </a:solidFill>
                          <a:latin typeface="Arial"/>
                          <a:ea typeface="Calibri"/>
                          <a:cs typeface="Times New Roman"/>
                        </a:rPr>
                      </a:br>
                      <a:r>
                        <a:rPr lang="en-US" sz="1050" u="sng">
                          <a:solidFill>
                            <a:srgbClr val="0000FF"/>
                          </a:solidFill>
                          <a:latin typeface="Tahoma"/>
                          <a:ea typeface="Calibri"/>
                          <a:cs typeface="Times New Roman"/>
                          <a:hlinkClick r:id="rId18"/>
                        </a:rPr>
                        <a:t>http://www.ablongman.com/vandewalleseries/</a:t>
                      </a:r>
                      <a:endParaRPr lang="en-US" sz="1050">
                        <a:latin typeface="Calibri"/>
                        <a:ea typeface="Calibri"/>
                        <a:cs typeface="Times New Roman"/>
                      </a:endParaRPr>
                    </a:p>
                  </a:txBody>
                  <a:tcPr marL="39956" marR="3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149">
                <a:tc>
                  <a:txBody>
                    <a:bodyPr/>
                    <a:lstStyle/>
                    <a:p>
                      <a:pPr marL="0" marR="0">
                        <a:lnSpc>
                          <a:spcPct val="115000"/>
                        </a:lnSpc>
                        <a:spcBef>
                          <a:spcPts val="0"/>
                        </a:spcBef>
                        <a:spcAft>
                          <a:spcPts val="0"/>
                        </a:spcAft>
                      </a:pPr>
                      <a:r>
                        <a:rPr lang="en-US" sz="1100">
                          <a:latin typeface="Arial Narrow"/>
                          <a:ea typeface="Calibri"/>
                          <a:cs typeface="Times New Roman"/>
                        </a:rPr>
                        <a:t>National Council of Teachers of Mathematics</a:t>
                      </a:r>
                      <a:endParaRPr lang="en-US" sz="1050">
                        <a:latin typeface="Calibri"/>
                        <a:ea typeface="Calibri"/>
                        <a:cs typeface="Times New Roman"/>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u="sng">
                          <a:solidFill>
                            <a:srgbClr val="0000FF"/>
                          </a:solidFill>
                          <a:latin typeface="Arial"/>
                          <a:ea typeface="Calibri"/>
                          <a:cs typeface="Times New Roman"/>
                          <a:hlinkClick r:id="rId19"/>
                        </a:rPr>
                        <a:t>http://www.nctm.org/</a:t>
                      </a:r>
                      <a:endParaRPr lang="en-US" sz="1050">
                        <a:latin typeface="Calibri"/>
                        <a:ea typeface="Calibri"/>
                        <a:cs typeface="Times New Roman"/>
                      </a:endParaRPr>
                    </a:p>
                  </a:txBody>
                  <a:tcPr marL="39956" marR="3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149">
                <a:tc>
                  <a:txBody>
                    <a:bodyPr/>
                    <a:lstStyle/>
                    <a:p>
                      <a:pPr marL="0" marR="0">
                        <a:lnSpc>
                          <a:spcPct val="115000"/>
                        </a:lnSpc>
                        <a:spcBef>
                          <a:spcPts val="0"/>
                        </a:spcBef>
                        <a:spcAft>
                          <a:spcPts val="0"/>
                        </a:spcAft>
                      </a:pPr>
                      <a:r>
                        <a:rPr lang="en-US" sz="1100">
                          <a:latin typeface="Arial Narrow"/>
                          <a:ea typeface="Calibri"/>
                          <a:cs typeface="Times New Roman"/>
                        </a:rPr>
                        <a:t>National Council of Supervisors of Math</a:t>
                      </a:r>
                      <a:endParaRPr lang="en-US" sz="1050">
                        <a:latin typeface="Calibri"/>
                        <a:ea typeface="Calibri"/>
                        <a:cs typeface="Times New Roman"/>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u="sng">
                          <a:solidFill>
                            <a:srgbClr val="0000FF"/>
                          </a:solidFill>
                          <a:latin typeface="Arial"/>
                          <a:ea typeface="Calibri"/>
                          <a:cs typeface="Times New Roman"/>
                          <a:hlinkClick r:id="rId20"/>
                        </a:rPr>
                        <a:t>http://www.mathedleadership.org/</a:t>
                      </a:r>
                      <a:endParaRPr lang="en-US" sz="1050">
                        <a:latin typeface="Calibri"/>
                        <a:ea typeface="Calibri"/>
                        <a:cs typeface="Times New Roman"/>
                      </a:endParaRPr>
                    </a:p>
                  </a:txBody>
                  <a:tcPr marL="39956" marR="3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149">
                <a:tc>
                  <a:txBody>
                    <a:bodyPr/>
                    <a:lstStyle/>
                    <a:p>
                      <a:pPr marL="0" marR="0">
                        <a:lnSpc>
                          <a:spcPct val="115000"/>
                        </a:lnSpc>
                        <a:spcBef>
                          <a:spcPts val="0"/>
                        </a:spcBef>
                        <a:spcAft>
                          <a:spcPts val="0"/>
                        </a:spcAft>
                      </a:pPr>
                      <a:r>
                        <a:rPr lang="en-US" sz="1100">
                          <a:latin typeface="Arial Narrow"/>
                          <a:ea typeface="Calibri"/>
                          <a:cs typeface="Times New Roman"/>
                        </a:rPr>
                        <a:t>Number line created to your specifications</a:t>
                      </a:r>
                      <a:endParaRPr lang="en-US" sz="1050">
                        <a:latin typeface="Calibri"/>
                        <a:ea typeface="Calibri"/>
                        <a:cs typeface="Times New Roman"/>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u="sng">
                          <a:solidFill>
                            <a:srgbClr val="0000FF"/>
                          </a:solidFill>
                          <a:latin typeface="Tahoma"/>
                          <a:ea typeface="Calibri"/>
                          <a:cs typeface="Times New Roman"/>
                          <a:hlinkClick r:id="rId21"/>
                        </a:rPr>
                        <a:t>http://themathworksheetsite.com/numline.html</a:t>
                      </a:r>
                      <a:endParaRPr lang="en-US" sz="1050">
                        <a:latin typeface="Calibri"/>
                        <a:ea typeface="Calibri"/>
                        <a:cs typeface="Times New Roman"/>
                      </a:endParaRPr>
                    </a:p>
                  </a:txBody>
                  <a:tcPr marL="39956" marR="3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575">
                <a:tc>
                  <a:txBody>
                    <a:bodyPr/>
                    <a:lstStyle/>
                    <a:p>
                      <a:pPr marL="0" marR="0">
                        <a:lnSpc>
                          <a:spcPct val="115000"/>
                        </a:lnSpc>
                        <a:spcBef>
                          <a:spcPts val="0"/>
                        </a:spcBef>
                        <a:spcAft>
                          <a:spcPts val="0"/>
                        </a:spcAft>
                      </a:pPr>
                      <a:r>
                        <a:rPr lang="en-US" sz="1100">
                          <a:latin typeface="Arial Narrow"/>
                          <a:ea typeface="Calibri"/>
                          <a:cs typeface="Times New Roman"/>
                        </a:rPr>
                        <a:t>Ohio Resources</a:t>
                      </a:r>
                      <a:endParaRPr lang="en-US" sz="1050">
                        <a:latin typeface="Calibri"/>
                        <a:ea typeface="Calibri"/>
                        <a:cs typeface="Times New Roman"/>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u="sng">
                          <a:solidFill>
                            <a:srgbClr val="0000FF"/>
                          </a:solidFill>
                          <a:latin typeface="Arial"/>
                          <a:ea typeface="Calibri"/>
                          <a:cs typeface="Times New Roman"/>
                          <a:hlinkClick r:id="rId22"/>
                        </a:rPr>
                        <a:t>http://www.ohiorc.org/</a:t>
                      </a:r>
                      <a:endParaRPr lang="en-US" sz="1050">
                        <a:latin typeface="Calibri"/>
                        <a:ea typeface="Calibri"/>
                        <a:cs typeface="Times New Roman"/>
                      </a:endParaRPr>
                    </a:p>
                  </a:txBody>
                  <a:tcPr marL="39956" marR="3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575">
                <a:tc>
                  <a:txBody>
                    <a:bodyPr/>
                    <a:lstStyle/>
                    <a:p>
                      <a:pPr marL="0" marR="0">
                        <a:lnSpc>
                          <a:spcPct val="115000"/>
                        </a:lnSpc>
                        <a:spcBef>
                          <a:spcPts val="0"/>
                        </a:spcBef>
                        <a:spcAft>
                          <a:spcPts val="0"/>
                        </a:spcAft>
                      </a:pPr>
                      <a:r>
                        <a:rPr lang="en-US" sz="1100">
                          <a:latin typeface="Arial Narrow"/>
                          <a:ea typeface="Calibri"/>
                          <a:cs typeface="Times New Roman"/>
                        </a:rPr>
                        <a:t>Open Resources</a:t>
                      </a:r>
                      <a:endParaRPr lang="en-US" sz="1050">
                        <a:latin typeface="Calibri"/>
                        <a:ea typeface="Calibri"/>
                        <a:cs typeface="Times New Roman"/>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u="sng" dirty="0">
                          <a:solidFill>
                            <a:srgbClr val="0000FF"/>
                          </a:solidFill>
                          <a:latin typeface="Arial"/>
                          <a:ea typeface="Calibri"/>
                          <a:cs typeface="Times New Roman"/>
                          <a:hlinkClick r:id="rId23"/>
                        </a:rPr>
                        <a:t>http://davidwiley.org/</a:t>
                      </a:r>
                      <a:endParaRPr lang="en-US" sz="1050" dirty="0">
                        <a:latin typeface="Calibri"/>
                        <a:ea typeface="Calibri"/>
                        <a:cs typeface="Times New Roman"/>
                      </a:endParaRPr>
                    </a:p>
                  </a:txBody>
                  <a:tcPr marL="39956" marR="3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149">
                <a:tc>
                  <a:txBody>
                    <a:bodyPr/>
                    <a:lstStyle/>
                    <a:p>
                      <a:pPr marL="0" marR="0">
                        <a:lnSpc>
                          <a:spcPct val="115000"/>
                        </a:lnSpc>
                        <a:spcBef>
                          <a:spcPts val="0"/>
                        </a:spcBef>
                        <a:spcAft>
                          <a:spcPts val="0"/>
                        </a:spcAft>
                      </a:pPr>
                      <a:r>
                        <a:rPr lang="en-US" sz="1100">
                          <a:latin typeface="Arial Narrow"/>
                          <a:ea typeface="Calibri"/>
                          <a:cs typeface="Times New Roman"/>
                        </a:rPr>
                        <a:t>National Library of Virtual Manipulatives</a:t>
                      </a:r>
                      <a:endParaRPr lang="en-US" sz="1050">
                        <a:latin typeface="Calibri"/>
                        <a:ea typeface="Calibri"/>
                        <a:cs typeface="Times New Roman"/>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u="sng">
                          <a:solidFill>
                            <a:srgbClr val="0000FF"/>
                          </a:solidFill>
                          <a:latin typeface="Arial"/>
                          <a:ea typeface="Calibri"/>
                          <a:cs typeface="Times New Roman"/>
                          <a:hlinkClick r:id="rId24"/>
                        </a:rPr>
                        <a:t>http://nlvm.usu.edu/</a:t>
                      </a:r>
                      <a:endParaRPr lang="en-US" sz="1050">
                        <a:latin typeface="Calibri"/>
                        <a:ea typeface="Calibri"/>
                        <a:cs typeface="Times New Roman"/>
                      </a:endParaRPr>
                    </a:p>
                  </a:txBody>
                  <a:tcPr marL="39956" marR="3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575">
                <a:tc>
                  <a:txBody>
                    <a:bodyPr/>
                    <a:lstStyle/>
                    <a:p>
                      <a:pPr marL="0" marR="0">
                        <a:lnSpc>
                          <a:spcPct val="115000"/>
                        </a:lnSpc>
                        <a:spcBef>
                          <a:spcPts val="0"/>
                        </a:spcBef>
                        <a:spcAft>
                          <a:spcPts val="0"/>
                        </a:spcAft>
                      </a:pPr>
                      <a:r>
                        <a:rPr lang="en-US" sz="1100">
                          <a:latin typeface="Arial Narrow"/>
                          <a:ea typeface="Calibri"/>
                          <a:cs typeface="Times New Roman"/>
                        </a:rPr>
                        <a:t>NCTM Illuminations</a:t>
                      </a:r>
                      <a:endParaRPr lang="en-US" sz="1050">
                        <a:latin typeface="Calibri"/>
                        <a:ea typeface="Calibri"/>
                        <a:cs typeface="Times New Roman"/>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u="sng">
                          <a:solidFill>
                            <a:srgbClr val="0000FF"/>
                          </a:solidFill>
                          <a:latin typeface="Arial"/>
                          <a:ea typeface="Calibri"/>
                          <a:cs typeface="Times New Roman"/>
                          <a:hlinkClick r:id="rId25"/>
                        </a:rPr>
                        <a:t>http://illuminations.nctm.org/</a:t>
                      </a:r>
                      <a:endParaRPr lang="en-US" sz="1050">
                        <a:latin typeface="Calibri"/>
                        <a:ea typeface="Calibri"/>
                        <a:cs typeface="Times New Roman"/>
                      </a:endParaRPr>
                    </a:p>
                  </a:txBody>
                  <a:tcPr marL="39956" marR="3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575">
                <a:tc>
                  <a:txBody>
                    <a:bodyPr/>
                    <a:lstStyle/>
                    <a:p>
                      <a:pPr marL="0" marR="0">
                        <a:lnSpc>
                          <a:spcPct val="115000"/>
                        </a:lnSpc>
                        <a:spcBef>
                          <a:spcPts val="0"/>
                        </a:spcBef>
                        <a:spcAft>
                          <a:spcPts val="0"/>
                        </a:spcAft>
                      </a:pPr>
                      <a:r>
                        <a:rPr lang="en-US" sz="1100" dirty="0">
                          <a:latin typeface="Arial Narrow"/>
                          <a:ea typeface="Calibri"/>
                          <a:cs typeface="Times New Roman"/>
                        </a:rPr>
                        <a:t>Learn </a:t>
                      </a:r>
                      <a:r>
                        <a:rPr lang="en-US" sz="1100" dirty="0" smtClean="0">
                          <a:latin typeface="Arial Narrow"/>
                          <a:ea typeface="Calibri"/>
                          <a:cs typeface="Times New Roman"/>
                        </a:rPr>
                        <a:t>Zillion</a:t>
                      </a:r>
                      <a:endParaRPr lang="en-US" sz="1050" dirty="0">
                        <a:latin typeface="Calibri"/>
                        <a:ea typeface="Calibri"/>
                        <a:cs typeface="Times New Roman"/>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u="sng">
                          <a:solidFill>
                            <a:srgbClr val="0000FF"/>
                          </a:solidFill>
                          <a:latin typeface="Arial"/>
                          <a:ea typeface="Calibri"/>
                          <a:cs typeface="Times New Roman"/>
                          <a:hlinkClick r:id="rId26"/>
                        </a:rPr>
                        <a:t>http://learnzillion.com/</a:t>
                      </a:r>
                      <a:endParaRPr lang="en-US" sz="1050">
                        <a:latin typeface="Calibri"/>
                        <a:ea typeface="Calibri"/>
                        <a:cs typeface="Times New Roman"/>
                      </a:endParaRPr>
                    </a:p>
                  </a:txBody>
                  <a:tcPr marL="39956" marR="3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149">
                <a:tc>
                  <a:txBody>
                    <a:bodyPr/>
                    <a:lstStyle/>
                    <a:p>
                      <a:pPr marL="0" marR="0">
                        <a:lnSpc>
                          <a:spcPct val="115000"/>
                        </a:lnSpc>
                        <a:spcBef>
                          <a:spcPts val="0"/>
                        </a:spcBef>
                        <a:spcAft>
                          <a:spcPts val="0"/>
                        </a:spcAft>
                      </a:pPr>
                      <a:r>
                        <a:rPr lang="en-US" sz="1100">
                          <a:latin typeface="Arial Narrow"/>
                          <a:ea typeface="Calibri"/>
                          <a:cs typeface="Times New Roman"/>
                        </a:rPr>
                        <a:t>North Carolina Council of Teachers of Mathematics</a:t>
                      </a:r>
                      <a:endParaRPr lang="en-US" sz="1050">
                        <a:latin typeface="Calibri"/>
                        <a:ea typeface="Calibri"/>
                        <a:cs typeface="Times New Roman"/>
                      </a:endParaRPr>
                    </a:p>
                  </a:txBody>
                  <a:tcPr marL="39956" marR="39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dirty="0">
                          <a:solidFill>
                            <a:srgbClr val="000000"/>
                          </a:solidFill>
                          <a:latin typeface="Arial"/>
                          <a:ea typeface="Calibri"/>
                          <a:cs typeface="Times New Roman"/>
                          <a:hlinkClick r:id="rId27"/>
                        </a:rPr>
                        <a:t>http://www.ncctm.org</a:t>
                      </a:r>
                      <a:r>
                        <a:rPr lang="en-US" sz="1050" dirty="0" smtClean="0">
                          <a:solidFill>
                            <a:srgbClr val="000000"/>
                          </a:solidFill>
                          <a:latin typeface="Arial"/>
                          <a:ea typeface="Calibri"/>
                          <a:cs typeface="Times New Roman"/>
                          <a:hlinkClick r:id="rId27"/>
                        </a:rPr>
                        <a:t>/</a:t>
                      </a:r>
                      <a:r>
                        <a:rPr lang="en-US" sz="1050" dirty="0" smtClean="0">
                          <a:solidFill>
                            <a:srgbClr val="000000"/>
                          </a:solidFill>
                          <a:latin typeface="Arial"/>
                          <a:ea typeface="Calibri"/>
                          <a:cs typeface="Times New Roman"/>
                        </a:rPr>
                        <a:t> </a:t>
                      </a:r>
                      <a:endParaRPr lang="en-US" sz="1050" dirty="0">
                        <a:latin typeface="Calibri"/>
                        <a:ea typeface="Calibri"/>
                        <a:cs typeface="Times New Roman"/>
                      </a:endParaRPr>
                    </a:p>
                  </a:txBody>
                  <a:tcPr marL="39956" marR="399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169" name="Rectangle 1"/>
          <p:cNvSpPr>
            <a:spLocks noGrp="1" noChangeArrowheads="1"/>
          </p:cNvSpPr>
          <p:nvPr>
            <p:ph sz="quarter" idx="11"/>
          </p:nvPr>
        </p:nvSpPr>
        <p:spPr bwMode="auto">
          <a:xfrm>
            <a:off x="228600" y="1945566"/>
            <a:ext cx="184731" cy="5078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6" name="TextBox 15"/>
          <p:cNvSpPr txBox="1"/>
          <p:nvPr/>
        </p:nvSpPr>
        <p:spPr>
          <a:xfrm>
            <a:off x="457200" y="6488668"/>
            <a:ext cx="7543800" cy="369332"/>
          </a:xfrm>
          <a:prstGeom prst="rect">
            <a:avLst/>
          </a:prstGeom>
          <a:noFill/>
        </p:spPr>
        <p:txBody>
          <a:bodyPr wrap="square" rtlCol="0">
            <a:spAutoFit/>
          </a:bodyPr>
          <a:lstStyle/>
          <a:p>
            <a:r>
              <a:rPr lang="en-US" dirty="0" smtClean="0"/>
              <a:t>Thanks to NC DPI for compiling this </a:t>
            </a:r>
            <a:r>
              <a:rPr lang="en-US" dirty="0" smtClean="0">
                <a:hlinkClick r:id="rId28"/>
              </a:rPr>
              <a:t>list of web resources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000" dirty="0" smtClean="0"/>
              <a:t>Geometer’s Sketchpad???</a:t>
            </a:r>
            <a:endParaRPr lang="en-US" sz="4000" dirty="0"/>
          </a:p>
        </p:txBody>
      </p:sp>
      <p:sp>
        <p:nvSpPr>
          <p:cNvPr id="3" name="Content Placeholder 2"/>
          <p:cNvSpPr>
            <a:spLocks noGrp="1"/>
          </p:cNvSpPr>
          <p:nvPr>
            <p:ph sz="quarter" idx="11"/>
          </p:nvPr>
        </p:nvSpPr>
        <p:spPr/>
        <p:txBody>
          <a:bodyPr/>
          <a:lstStyle/>
          <a:p>
            <a:r>
              <a:rPr lang="en-US" dirty="0" smtClean="0"/>
              <a:t>Anyone, </a:t>
            </a:r>
            <a:r>
              <a:rPr lang="en-US" dirty="0" err="1" smtClean="0"/>
              <a:t>Bueller</a:t>
            </a:r>
            <a:r>
              <a:rPr lang="en-US" dirty="0" smtClean="0"/>
              <a:t>…</a:t>
            </a:r>
          </a:p>
          <a:p>
            <a:endParaRPr lang="en-US" dirty="0" smtClean="0"/>
          </a:p>
          <a:p>
            <a:r>
              <a:rPr lang="en-US" dirty="0" smtClean="0"/>
              <a:t>Just checking…</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200" dirty="0" smtClean="0"/>
              <a:t>Making the Next Flight</a:t>
            </a:r>
            <a:endParaRPr lang="en-US" sz="3200" dirty="0"/>
          </a:p>
        </p:txBody>
      </p:sp>
      <p:sp>
        <p:nvSpPr>
          <p:cNvPr id="3" name="Content Placeholder 2"/>
          <p:cNvSpPr>
            <a:spLocks noGrp="1"/>
          </p:cNvSpPr>
          <p:nvPr>
            <p:ph sz="quarter" idx="11"/>
          </p:nvPr>
        </p:nvSpPr>
        <p:spPr/>
        <p:txBody>
          <a:bodyPr/>
          <a:lstStyle/>
          <a:p>
            <a:r>
              <a:rPr lang="en-US" dirty="0" smtClean="0"/>
              <a:t>What in the Curriculum, Instruction, and Assessment (CIA) planning process is the most challenging for you as a math teacher?</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914400" y="4800600"/>
            <a:ext cx="206375" cy="238125"/>
            <a:chOff x="5700" y="13590"/>
            <a:chExt cx="248" cy="334"/>
          </a:xfrm>
        </p:grpSpPr>
        <p:sp>
          <p:nvSpPr>
            <p:cNvPr id="7" name="Freeform 13"/>
            <p:cNvSpPr>
              <a:spLocks/>
            </p:cNvSpPr>
            <p:nvPr/>
          </p:nvSpPr>
          <p:spPr bwMode="auto">
            <a:xfrm>
              <a:off x="5718" y="13607"/>
              <a:ext cx="221" cy="308"/>
            </a:xfrm>
            <a:custGeom>
              <a:avLst/>
              <a:gdLst/>
              <a:ahLst/>
              <a:cxnLst>
                <a:cxn ang="0">
                  <a:pos x="275" y="164"/>
                </a:cxn>
                <a:cxn ang="0">
                  <a:pos x="275" y="152"/>
                </a:cxn>
                <a:cxn ang="0">
                  <a:pos x="257" y="152"/>
                </a:cxn>
                <a:cxn ang="0">
                  <a:pos x="257" y="187"/>
                </a:cxn>
                <a:cxn ang="0">
                  <a:pos x="239" y="187"/>
                </a:cxn>
                <a:cxn ang="0">
                  <a:pos x="239" y="129"/>
                </a:cxn>
                <a:cxn ang="0">
                  <a:pos x="197" y="129"/>
                </a:cxn>
                <a:cxn ang="0">
                  <a:pos x="197" y="187"/>
                </a:cxn>
                <a:cxn ang="0">
                  <a:pos x="179" y="187"/>
                </a:cxn>
                <a:cxn ang="0">
                  <a:pos x="179" y="111"/>
                </a:cxn>
                <a:cxn ang="0">
                  <a:pos x="144" y="111"/>
                </a:cxn>
                <a:cxn ang="0">
                  <a:pos x="144" y="187"/>
                </a:cxn>
                <a:cxn ang="0">
                  <a:pos x="126" y="187"/>
                </a:cxn>
                <a:cxn ang="0">
                  <a:pos x="126" y="0"/>
                </a:cxn>
                <a:cxn ang="0">
                  <a:pos x="90" y="0"/>
                </a:cxn>
                <a:cxn ang="0">
                  <a:pos x="90" y="263"/>
                </a:cxn>
                <a:cxn ang="0">
                  <a:pos x="72" y="263"/>
                </a:cxn>
                <a:cxn ang="0">
                  <a:pos x="72" y="204"/>
                </a:cxn>
                <a:cxn ang="0">
                  <a:pos x="48" y="204"/>
                </a:cxn>
                <a:cxn ang="0">
                  <a:pos x="48" y="187"/>
                </a:cxn>
                <a:cxn ang="0">
                  <a:pos x="0" y="187"/>
                </a:cxn>
                <a:cxn ang="0">
                  <a:pos x="0" y="222"/>
                </a:cxn>
                <a:cxn ang="0">
                  <a:pos x="18" y="222"/>
                </a:cxn>
                <a:cxn ang="0">
                  <a:pos x="18" y="240"/>
                </a:cxn>
                <a:cxn ang="0">
                  <a:pos x="36" y="240"/>
                </a:cxn>
                <a:cxn ang="0">
                  <a:pos x="36" y="298"/>
                </a:cxn>
                <a:cxn ang="0">
                  <a:pos x="54" y="298"/>
                </a:cxn>
                <a:cxn ang="0">
                  <a:pos x="54" y="333"/>
                </a:cxn>
                <a:cxn ang="0">
                  <a:pos x="72" y="333"/>
                </a:cxn>
                <a:cxn ang="0">
                  <a:pos x="72" y="368"/>
                </a:cxn>
                <a:cxn ang="0">
                  <a:pos x="90" y="368"/>
                </a:cxn>
                <a:cxn ang="0">
                  <a:pos x="90" y="409"/>
                </a:cxn>
                <a:cxn ang="0">
                  <a:pos x="257" y="409"/>
                </a:cxn>
                <a:cxn ang="0">
                  <a:pos x="257" y="368"/>
                </a:cxn>
                <a:cxn ang="0">
                  <a:pos x="275" y="368"/>
                </a:cxn>
                <a:cxn ang="0">
                  <a:pos x="275" y="310"/>
                </a:cxn>
                <a:cxn ang="0">
                  <a:pos x="293" y="310"/>
                </a:cxn>
                <a:cxn ang="0">
                  <a:pos x="293" y="164"/>
                </a:cxn>
                <a:cxn ang="0">
                  <a:pos x="275" y="164"/>
                </a:cxn>
              </a:cxnLst>
              <a:rect l="0" t="0" r="r" b="b"/>
              <a:pathLst>
                <a:path w="293" h="409">
                  <a:moveTo>
                    <a:pt x="275" y="164"/>
                  </a:moveTo>
                  <a:lnTo>
                    <a:pt x="275" y="152"/>
                  </a:lnTo>
                  <a:lnTo>
                    <a:pt x="257" y="152"/>
                  </a:lnTo>
                  <a:lnTo>
                    <a:pt x="257" y="187"/>
                  </a:lnTo>
                  <a:lnTo>
                    <a:pt x="239" y="187"/>
                  </a:lnTo>
                  <a:lnTo>
                    <a:pt x="239" y="129"/>
                  </a:lnTo>
                  <a:lnTo>
                    <a:pt x="197" y="129"/>
                  </a:lnTo>
                  <a:lnTo>
                    <a:pt x="197" y="187"/>
                  </a:lnTo>
                  <a:lnTo>
                    <a:pt x="179" y="187"/>
                  </a:lnTo>
                  <a:lnTo>
                    <a:pt x="179" y="111"/>
                  </a:lnTo>
                  <a:lnTo>
                    <a:pt x="144" y="111"/>
                  </a:lnTo>
                  <a:lnTo>
                    <a:pt x="144" y="187"/>
                  </a:lnTo>
                  <a:lnTo>
                    <a:pt x="126" y="187"/>
                  </a:lnTo>
                  <a:lnTo>
                    <a:pt x="126" y="0"/>
                  </a:lnTo>
                  <a:lnTo>
                    <a:pt x="90" y="0"/>
                  </a:lnTo>
                  <a:lnTo>
                    <a:pt x="90" y="263"/>
                  </a:lnTo>
                  <a:lnTo>
                    <a:pt x="72" y="263"/>
                  </a:lnTo>
                  <a:lnTo>
                    <a:pt x="72" y="204"/>
                  </a:lnTo>
                  <a:lnTo>
                    <a:pt x="48" y="204"/>
                  </a:lnTo>
                  <a:lnTo>
                    <a:pt x="48" y="187"/>
                  </a:lnTo>
                  <a:lnTo>
                    <a:pt x="0" y="187"/>
                  </a:lnTo>
                  <a:lnTo>
                    <a:pt x="0" y="222"/>
                  </a:lnTo>
                  <a:lnTo>
                    <a:pt x="18" y="222"/>
                  </a:lnTo>
                  <a:lnTo>
                    <a:pt x="18" y="240"/>
                  </a:lnTo>
                  <a:lnTo>
                    <a:pt x="36" y="240"/>
                  </a:lnTo>
                  <a:lnTo>
                    <a:pt x="36" y="298"/>
                  </a:lnTo>
                  <a:lnTo>
                    <a:pt x="54" y="298"/>
                  </a:lnTo>
                  <a:lnTo>
                    <a:pt x="54" y="333"/>
                  </a:lnTo>
                  <a:lnTo>
                    <a:pt x="72" y="333"/>
                  </a:lnTo>
                  <a:lnTo>
                    <a:pt x="72" y="368"/>
                  </a:lnTo>
                  <a:lnTo>
                    <a:pt x="90" y="368"/>
                  </a:lnTo>
                  <a:lnTo>
                    <a:pt x="90" y="409"/>
                  </a:lnTo>
                  <a:lnTo>
                    <a:pt x="257" y="409"/>
                  </a:lnTo>
                  <a:lnTo>
                    <a:pt x="257" y="368"/>
                  </a:lnTo>
                  <a:lnTo>
                    <a:pt x="275" y="368"/>
                  </a:lnTo>
                  <a:lnTo>
                    <a:pt x="275" y="310"/>
                  </a:lnTo>
                  <a:lnTo>
                    <a:pt x="293" y="310"/>
                  </a:lnTo>
                  <a:lnTo>
                    <a:pt x="293" y="164"/>
                  </a:lnTo>
                  <a:lnTo>
                    <a:pt x="275" y="16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4"/>
            <p:cNvSpPr>
              <a:spLocks noEditPoints="1"/>
            </p:cNvSpPr>
            <p:nvPr/>
          </p:nvSpPr>
          <p:spPr bwMode="auto">
            <a:xfrm>
              <a:off x="5700" y="13590"/>
              <a:ext cx="248" cy="334"/>
            </a:xfrm>
            <a:custGeom>
              <a:avLst/>
              <a:gdLst/>
              <a:ahLst/>
              <a:cxnLst>
                <a:cxn ang="0">
                  <a:pos x="162" y="128"/>
                </a:cxn>
                <a:cxn ang="0">
                  <a:pos x="197" y="111"/>
                </a:cxn>
                <a:cxn ang="0">
                  <a:pos x="162" y="17"/>
                </a:cxn>
                <a:cxn ang="0">
                  <a:pos x="144" y="204"/>
                </a:cxn>
                <a:cxn ang="0">
                  <a:pos x="90" y="221"/>
                </a:cxn>
                <a:cxn ang="0">
                  <a:pos x="108" y="280"/>
                </a:cxn>
                <a:cxn ang="0">
                  <a:pos x="90" y="17"/>
                </a:cxn>
                <a:cxn ang="0">
                  <a:pos x="66" y="204"/>
                </a:cxn>
                <a:cxn ang="0">
                  <a:pos x="90" y="221"/>
                </a:cxn>
                <a:cxn ang="0">
                  <a:pos x="18" y="257"/>
                </a:cxn>
                <a:cxn ang="0">
                  <a:pos x="36" y="239"/>
                </a:cxn>
                <a:cxn ang="0">
                  <a:pos x="144" y="0"/>
                </a:cxn>
                <a:cxn ang="0">
                  <a:pos x="108" y="17"/>
                </a:cxn>
                <a:cxn ang="0">
                  <a:pos x="144" y="0"/>
                </a:cxn>
                <a:cxn ang="0">
                  <a:pos x="311" y="169"/>
                </a:cxn>
                <a:cxn ang="0">
                  <a:pos x="293" y="181"/>
                </a:cxn>
                <a:cxn ang="0">
                  <a:pos x="215" y="204"/>
                </a:cxn>
                <a:cxn ang="0">
                  <a:pos x="257" y="146"/>
                </a:cxn>
                <a:cxn ang="0">
                  <a:pos x="275" y="204"/>
                </a:cxn>
                <a:cxn ang="0">
                  <a:pos x="293" y="169"/>
                </a:cxn>
                <a:cxn ang="0">
                  <a:pos x="275" y="151"/>
                </a:cxn>
                <a:cxn ang="0">
                  <a:pos x="257" y="128"/>
                </a:cxn>
                <a:cxn ang="0">
                  <a:pos x="215" y="128"/>
                </a:cxn>
                <a:cxn ang="0">
                  <a:pos x="197" y="204"/>
                </a:cxn>
                <a:cxn ang="0">
                  <a:pos x="66" y="204"/>
                </a:cxn>
                <a:cxn ang="0">
                  <a:pos x="18" y="186"/>
                </a:cxn>
                <a:cxn ang="0">
                  <a:pos x="0" y="204"/>
                </a:cxn>
                <a:cxn ang="0">
                  <a:pos x="18" y="239"/>
                </a:cxn>
                <a:cxn ang="0">
                  <a:pos x="66" y="204"/>
                </a:cxn>
                <a:cxn ang="0">
                  <a:pos x="36" y="315"/>
                </a:cxn>
                <a:cxn ang="0">
                  <a:pos x="54" y="257"/>
                </a:cxn>
                <a:cxn ang="0">
                  <a:pos x="293" y="385"/>
                </a:cxn>
                <a:cxn ang="0">
                  <a:pos x="311" y="327"/>
                </a:cxn>
                <a:cxn ang="0">
                  <a:pos x="293" y="385"/>
                </a:cxn>
                <a:cxn ang="0">
                  <a:pos x="311" y="327"/>
                </a:cxn>
                <a:cxn ang="0">
                  <a:pos x="329" y="181"/>
                </a:cxn>
                <a:cxn ang="0">
                  <a:pos x="275" y="426"/>
                </a:cxn>
                <a:cxn ang="0">
                  <a:pos x="108" y="385"/>
                </a:cxn>
                <a:cxn ang="0">
                  <a:pos x="90" y="426"/>
                </a:cxn>
                <a:cxn ang="0">
                  <a:pos x="108" y="443"/>
                </a:cxn>
                <a:cxn ang="0">
                  <a:pos x="293" y="443"/>
                </a:cxn>
                <a:cxn ang="0">
                  <a:pos x="293" y="385"/>
                </a:cxn>
                <a:cxn ang="0">
                  <a:pos x="275" y="426"/>
                </a:cxn>
                <a:cxn ang="0">
                  <a:pos x="72" y="385"/>
                </a:cxn>
                <a:cxn ang="0">
                  <a:pos x="90" y="350"/>
                </a:cxn>
                <a:cxn ang="0">
                  <a:pos x="54" y="315"/>
                </a:cxn>
                <a:cxn ang="0">
                  <a:pos x="72" y="350"/>
                </a:cxn>
                <a:cxn ang="0">
                  <a:pos x="54" y="315"/>
                </a:cxn>
              </a:cxnLst>
              <a:rect l="0" t="0" r="r" b="b"/>
              <a:pathLst>
                <a:path w="329" h="443">
                  <a:moveTo>
                    <a:pt x="162" y="204"/>
                  </a:moveTo>
                  <a:lnTo>
                    <a:pt x="162" y="128"/>
                  </a:lnTo>
                  <a:lnTo>
                    <a:pt x="197" y="128"/>
                  </a:lnTo>
                  <a:lnTo>
                    <a:pt x="197" y="111"/>
                  </a:lnTo>
                  <a:lnTo>
                    <a:pt x="162" y="111"/>
                  </a:lnTo>
                  <a:lnTo>
                    <a:pt x="162" y="17"/>
                  </a:lnTo>
                  <a:lnTo>
                    <a:pt x="144" y="17"/>
                  </a:lnTo>
                  <a:lnTo>
                    <a:pt x="144" y="204"/>
                  </a:lnTo>
                  <a:lnTo>
                    <a:pt x="162" y="204"/>
                  </a:lnTo>
                  <a:close/>
                  <a:moveTo>
                    <a:pt x="90" y="221"/>
                  </a:moveTo>
                  <a:lnTo>
                    <a:pt x="90" y="280"/>
                  </a:lnTo>
                  <a:lnTo>
                    <a:pt x="108" y="280"/>
                  </a:lnTo>
                  <a:lnTo>
                    <a:pt x="108" y="17"/>
                  </a:lnTo>
                  <a:lnTo>
                    <a:pt x="90" y="17"/>
                  </a:lnTo>
                  <a:lnTo>
                    <a:pt x="90" y="204"/>
                  </a:lnTo>
                  <a:lnTo>
                    <a:pt x="66" y="204"/>
                  </a:lnTo>
                  <a:lnTo>
                    <a:pt x="66" y="221"/>
                  </a:lnTo>
                  <a:lnTo>
                    <a:pt x="90" y="221"/>
                  </a:lnTo>
                  <a:close/>
                  <a:moveTo>
                    <a:pt x="18" y="239"/>
                  </a:moveTo>
                  <a:lnTo>
                    <a:pt x="18" y="257"/>
                  </a:lnTo>
                  <a:lnTo>
                    <a:pt x="36" y="257"/>
                  </a:lnTo>
                  <a:lnTo>
                    <a:pt x="36" y="239"/>
                  </a:lnTo>
                  <a:lnTo>
                    <a:pt x="18" y="239"/>
                  </a:lnTo>
                  <a:close/>
                  <a:moveTo>
                    <a:pt x="144" y="0"/>
                  </a:moveTo>
                  <a:lnTo>
                    <a:pt x="108" y="0"/>
                  </a:lnTo>
                  <a:lnTo>
                    <a:pt x="108" y="17"/>
                  </a:lnTo>
                  <a:lnTo>
                    <a:pt x="144" y="17"/>
                  </a:lnTo>
                  <a:lnTo>
                    <a:pt x="144" y="0"/>
                  </a:lnTo>
                  <a:close/>
                  <a:moveTo>
                    <a:pt x="311" y="181"/>
                  </a:moveTo>
                  <a:lnTo>
                    <a:pt x="311" y="169"/>
                  </a:lnTo>
                  <a:lnTo>
                    <a:pt x="293" y="169"/>
                  </a:lnTo>
                  <a:lnTo>
                    <a:pt x="293" y="181"/>
                  </a:lnTo>
                  <a:lnTo>
                    <a:pt x="311" y="181"/>
                  </a:lnTo>
                  <a:close/>
                  <a:moveTo>
                    <a:pt x="215" y="204"/>
                  </a:moveTo>
                  <a:lnTo>
                    <a:pt x="215" y="146"/>
                  </a:lnTo>
                  <a:lnTo>
                    <a:pt x="257" y="146"/>
                  </a:lnTo>
                  <a:lnTo>
                    <a:pt x="257" y="204"/>
                  </a:lnTo>
                  <a:lnTo>
                    <a:pt x="275" y="204"/>
                  </a:lnTo>
                  <a:lnTo>
                    <a:pt x="275" y="169"/>
                  </a:lnTo>
                  <a:lnTo>
                    <a:pt x="293" y="169"/>
                  </a:lnTo>
                  <a:lnTo>
                    <a:pt x="293" y="151"/>
                  </a:lnTo>
                  <a:lnTo>
                    <a:pt x="275" y="151"/>
                  </a:lnTo>
                  <a:lnTo>
                    <a:pt x="275" y="128"/>
                  </a:lnTo>
                  <a:lnTo>
                    <a:pt x="257" y="128"/>
                  </a:lnTo>
                  <a:lnTo>
                    <a:pt x="215" y="128"/>
                  </a:lnTo>
                  <a:lnTo>
                    <a:pt x="197" y="128"/>
                  </a:lnTo>
                  <a:lnTo>
                    <a:pt x="197" y="204"/>
                  </a:lnTo>
                  <a:lnTo>
                    <a:pt x="215" y="204"/>
                  </a:lnTo>
                  <a:close/>
                  <a:moveTo>
                    <a:pt x="66" y="204"/>
                  </a:moveTo>
                  <a:lnTo>
                    <a:pt x="66" y="186"/>
                  </a:lnTo>
                  <a:lnTo>
                    <a:pt x="18" y="186"/>
                  </a:lnTo>
                  <a:lnTo>
                    <a:pt x="0" y="186"/>
                  </a:lnTo>
                  <a:lnTo>
                    <a:pt x="0" y="204"/>
                  </a:lnTo>
                  <a:lnTo>
                    <a:pt x="0" y="239"/>
                  </a:lnTo>
                  <a:lnTo>
                    <a:pt x="18" y="239"/>
                  </a:lnTo>
                  <a:lnTo>
                    <a:pt x="18" y="204"/>
                  </a:lnTo>
                  <a:lnTo>
                    <a:pt x="66" y="204"/>
                  </a:lnTo>
                  <a:close/>
                  <a:moveTo>
                    <a:pt x="36" y="257"/>
                  </a:moveTo>
                  <a:lnTo>
                    <a:pt x="36" y="315"/>
                  </a:lnTo>
                  <a:lnTo>
                    <a:pt x="54" y="315"/>
                  </a:lnTo>
                  <a:lnTo>
                    <a:pt x="54" y="257"/>
                  </a:lnTo>
                  <a:lnTo>
                    <a:pt x="36" y="257"/>
                  </a:lnTo>
                  <a:close/>
                  <a:moveTo>
                    <a:pt x="293" y="385"/>
                  </a:moveTo>
                  <a:lnTo>
                    <a:pt x="311" y="385"/>
                  </a:lnTo>
                  <a:lnTo>
                    <a:pt x="311" y="327"/>
                  </a:lnTo>
                  <a:lnTo>
                    <a:pt x="293" y="327"/>
                  </a:lnTo>
                  <a:lnTo>
                    <a:pt x="293" y="385"/>
                  </a:lnTo>
                  <a:close/>
                  <a:moveTo>
                    <a:pt x="311" y="181"/>
                  </a:moveTo>
                  <a:lnTo>
                    <a:pt x="311" y="327"/>
                  </a:lnTo>
                  <a:lnTo>
                    <a:pt x="329" y="327"/>
                  </a:lnTo>
                  <a:lnTo>
                    <a:pt x="329" y="181"/>
                  </a:lnTo>
                  <a:lnTo>
                    <a:pt x="311" y="181"/>
                  </a:lnTo>
                  <a:close/>
                  <a:moveTo>
                    <a:pt x="275" y="426"/>
                  </a:moveTo>
                  <a:lnTo>
                    <a:pt x="108" y="426"/>
                  </a:lnTo>
                  <a:lnTo>
                    <a:pt x="108" y="385"/>
                  </a:lnTo>
                  <a:lnTo>
                    <a:pt x="90" y="385"/>
                  </a:lnTo>
                  <a:lnTo>
                    <a:pt x="90" y="426"/>
                  </a:lnTo>
                  <a:lnTo>
                    <a:pt x="90" y="443"/>
                  </a:lnTo>
                  <a:lnTo>
                    <a:pt x="108" y="443"/>
                  </a:lnTo>
                  <a:lnTo>
                    <a:pt x="275" y="443"/>
                  </a:lnTo>
                  <a:lnTo>
                    <a:pt x="293" y="443"/>
                  </a:lnTo>
                  <a:lnTo>
                    <a:pt x="293" y="426"/>
                  </a:lnTo>
                  <a:lnTo>
                    <a:pt x="293" y="385"/>
                  </a:lnTo>
                  <a:lnTo>
                    <a:pt x="275" y="385"/>
                  </a:lnTo>
                  <a:lnTo>
                    <a:pt x="275" y="426"/>
                  </a:lnTo>
                  <a:close/>
                  <a:moveTo>
                    <a:pt x="72" y="350"/>
                  </a:moveTo>
                  <a:lnTo>
                    <a:pt x="72" y="385"/>
                  </a:lnTo>
                  <a:lnTo>
                    <a:pt x="90" y="385"/>
                  </a:lnTo>
                  <a:lnTo>
                    <a:pt x="90" y="350"/>
                  </a:lnTo>
                  <a:lnTo>
                    <a:pt x="72" y="350"/>
                  </a:lnTo>
                  <a:close/>
                  <a:moveTo>
                    <a:pt x="54" y="315"/>
                  </a:moveTo>
                  <a:lnTo>
                    <a:pt x="54" y="350"/>
                  </a:lnTo>
                  <a:lnTo>
                    <a:pt x="72" y="350"/>
                  </a:lnTo>
                  <a:lnTo>
                    <a:pt x="72" y="315"/>
                  </a:lnTo>
                  <a:lnTo>
                    <a:pt x="54" y="3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23" name="Content Placeholder 11" descr="OCS logo.jpg"/>
          <p:cNvPicPr>
            <a:picLocks noChangeAspect="1"/>
          </p:cNvPicPr>
          <p:nvPr/>
        </p:nvPicPr>
        <p:blipFill>
          <a:blip r:embed="rId3" cstate="print"/>
          <a:stretch>
            <a:fillRect/>
          </a:stretch>
        </p:blipFill>
        <p:spPr>
          <a:xfrm>
            <a:off x="8146472" y="1"/>
            <a:ext cx="997527" cy="990600"/>
          </a:xfrm>
          <a:prstGeom prst="rect">
            <a:avLst/>
          </a:prstGeom>
        </p:spPr>
      </p:pic>
      <p:sp>
        <p:nvSpPr>
          <p:cNvPr id="9" name="Text Placeholder 8"/>
          <p:cNvSpPr txBox="1">
            <a:spLocks noGrp="1"/>
          </p:cNvSpPr>
          <p:nvPr>
            <p:ph type="body" sz="quarter" idx="10"/>
          </p:nvPr>
        </p:nvSpPr>
        <p:spPr>
          <a:xfrm>
            <a:off x="304800" y="1524000"/>
            <a:ext cx="8839200" cy="1040285"/>
          </a:xfrm>
          <a:prstGeom prst="rect">
            <a:avLst/>
          </a:prstGeom>
          <a:noFill/>
        </p:spPr>
        <p:txBody>
          <a:bodyPr wrap="square" rtlCol="0">
            <a:spAutoFit/>
          </a:bodyPr>
          <a:lstStyle/>
          <a:p>
            <a:pPr marL="914400" lvl="1" indent="-457200">
              <a:buNone/>
            </a:pPr>
            <a:endParaRPr lang="en-US" b="1" dirty="0" smtClean="0">
              <a:latin typeface="Times New Roman" pitchFamily="18" charset="0"/>
              <a:cs typeface="Times New Roman" pitchFamily="18" charset="0"/>
            </a:endParaRPr>
          </a:p>
          <a:p>
            <a:pPr marL="914400" lvl="1" indent="-457200">
              <a:buNone/>
            </a:pPr>
            <a:endParaRPr lang="en-US" sz="2800" b="1" dirty="0" smtClean="0">
              <a:latin typeface="Times New Roman" pitchFamily="18" charset="0"/>
              <a:cs typeface="Times New Roman" pitchFamily="18" charset="0"/>
            </a:endParaRPr>
          </a:p>
        </p:txBody>
      </p:sp>
      <p:sp>
        <p:nvSpPr>
          <p:cNvPr id="10" name="TextBox 9"/>
          <p:cNvSpPr txBox="1"/>
          <p:nvPr/>
        </p:nvSpPr>
        <p:spPr>
          <a:xfrm>
            <a:off x="381000" y="533400"/>
            <a:ext cx="8458200" cy="769441"/>
          </a:xfrm>
          <a:prstGeom prst="rect">
            <a:avLst/>
          </a:prstGeom>
          <a:noFill/>
        </p:spPr>
        <p:txBody>
          <a:bodyPr wrap="square" rtlCol="0">
            <a:spAutoFit/>
          </a:bodyPr>
          <a:lstStyle/>
          <a:p>
            <a:pPr algn="ctr"/>
            <a:r>
              <a:rPr lang="en-US" sz="4400" b="1" dirty="0" smtClean="0"/>
              <a:t>Continuing the Journey</a:t>
            </a:r>
            <a:endParaRPr lang="en-US" sz="4400" b="1" dirty="0"/>
          </a:p>
        </p:txBody>
      </p:sp>
      <p:sp>
        <p:nvSpPr>
          <p:cNvPr id="11" name="Rectangle 10"/>
          <p:cNvSpPr/>
          <p:nvPr/>
        </p:nvSpPr>
        <p:spPr>
          <a:xfrm>
            <a:off x="381000" y="1676400"/>
            <a:ext cx="8534400" cy="1077218"/>
          </a:xfrm>
          <a:prstGeom prst="rect">
            <a:avLst/>
          </a:prstGeom>
        </p:spPr>
        <p:txBody>
          <a:bodyPr wrap="square">
            <a:spAutoFit/>
          </a:bodyPr>
          <a:lstStyle/>
          <a:p>
            <a:endParaRPr lang="en-US" sz="3600" dirty="0" smtClean="0"/>
          </a:p>
          <a:p>
            <a:pPr>
              <a:buFont typeface="Arial" pitchFamily="34" charset="0"/>
              <a:buChar char="•"/>
            </a:pPr>
            <a:endParaRPr lang="en-US" sz="2800" dirty="0" smtClean="0"/>
          </a:p>
        </p:txBody>
      </p:sp>
      <p:sp>
        <p:nvSpPr>
          <p:cNvPr id="13" name="TextBox 12"/>
          <p:cNvSpPr txBox="1"/>
          <p:nvPr/>
        </p:nvSpPr>
        <p:spPr>
          <a:xfrm>
            <a:off x="533400" y="1320760"/>
            <a:ext cx="7924800" cy="5539978"/>
          </a:xfrm>
          <a:prstGeom prst="rect">
            <a:avLst/>
          </a:prstGeom>
          <a:noFill/>
        </p:spPr>
        <p:txBody>
          <a:bodyPr wrap="square" rtlCol="0">
            <a:spAutoFit/>
          </a:bodyPr>
          <a:lstStyle/>
          <a:p>
            <a:pPr lvl="0" fontAlgn="base">
              <a:spcBef>
                <a:spcPct val="0"/>
              </a:spcBef>
              <a:spcAft>
                <a:spcPct val="0"/>
              </a:spcAft>
            </a:pPr>
            <a:endParaRPr lang="en-US" sz="1400" dirty="0" smtClean="0">
              <a:latin typeface="Times New Roman" pitchFamily="18" charset="0"/>
              <a:ea typeface="Times New Roman" pitchFamily="18" charset="0"/>
            </a:endParaRPr>
          </a:p>
          <a:p>
            <a:pPr marL="1997075" lvl="0" indent="-1997075" eaLnBrk="0" fontAlgn="base" hangingPunct="0">
              <a:spcBef>
                <a:spcPct val="0"/>
              </a:spcBef>
              <a:spcAft>
                <a:spcPct val="0"/>
              </a:spcAft>
            </a:pPr>
            <a:r>
              <a:rPr lang="en-US" sz="3200" dirty="0" smtClean="0">
                <a:latin typeface="Times New Roman" pitchFamily="18" charset="0"/>
                <a:ea typeface="Times New Roman" pitchFamily="18" charset="0"/>
              </a:rPr>
              <a:t>April 23 – Elements of CIA planning and the Standards</a:t>
            </a:r>
            <a:endParaRPr lang="en-US" sz="700" dirty="0" smtClean="0">
              <a:latin typeface="Arial" pitchFamily="34" charset="0"/>
            </a:endParaRPr>
          </a:p>
          <a:p>
            <a:pPr marL="1997075" lvl="0" indent="-1997075" eaLnBrk="0" fontAlgn="base" hangingPunct="0">
              <a:spcBef>
                <a:spcPct val="0"/>
              </a:spcBef>
              <a:spcAft>
                <a:spcPct val="0"/>
              </a:spcAft>
            </a:pPr>
            <a:r>
              <a:rPr lang="en-US" sz="3200" dirty="0" smtClean="0">
                <a:latin typeface="Times New Roman" pitchFamily="18" charset="0"/>
                <a:ea typeface="Times New Roman" pitchFamily="18" charset="0"/>
              </a:rPr>
              <a:t>May 7 – 	CIA Planning: Putting it all together &amp; integrating the standards</a:t>
            </a:r>
          </a:p>
          <a:p>
            <a:pPr marL="1997075" lvl="0" indent="-1997075" eaLnBrk="0" fontAlgn="base" hangingPunct="0">
              <a:spcBef>
                <a:spcPct val="0"/>
              </a:spcBef>
              <a:spcAft>
                <a:spcPct val="0"/>
              </a:spcAft>
            </a:pPr>
            <a:r>
              <a:rPr lang="en-US" sz="3200" dirty="0" smtClean="0">
                <a:latin typeface="Times New Roman" pitchFamily="18" charset="0"/>
              </a:rPr>
              <a:t>Summer Math Symposium: </a:t>
            </a:r>
            <a:br>
              <a:rPr lang="en-US" sz="3200" dirty="0" smtClean="0">
                <a:latin typeface="Times New Roman" pitchFamily="18" charset="0"/>
              </a:rPr>
            </a:br>
            <a:r>
              <a:rPr lang="en-US" sz="3200" dirty="0" smtClean="0">
                <a:latin typeface="Times New Roman" pitchFamily="18" charset="0"/>
              </a:rPr>
              <a:t>Jacksonville High School</a:t>
            </a:r>
          </a:p>
          <a:p>
            <a:pPr marL="1997075" lvl="0" indent="-1997075" eaLnBrk="0" fontAlgn="base" hangingPunct="0">
              <a:spcBef>
                <a:spcPct val="0"/>
              </a:spcBef>
              <a:spcAft>
                <a:spcPct val="0"/>
              </a:spcAft>
            </a:pPr>
            <a:r>
              <a:rPr lang="en-US" sz="3200" dirty="0" smtClean="0">
                <a:latin typeface="Times New Roman" pitchFamily="18" charset="0"/>
              </a:rPr>
              <a:t>	June 17-20</a:t>
            </a:r>
            <a:endParaRPr lang="en-US" sz="2800" dirty="0" smtClean="0"/>
          </a:p>
          <a:p>
            <a:pPr marL="1997075" lvl="0" indent="-1997075" eaLnBrk="0" fontAlgn="base" hangingPunct="0">
              <a:spcBef>
                <a:spcPct val="0"/>
              </a:spcBef>
              <a:spcAft>
                <a:spcPct val="0"/>
              </a:spcAft>
            </a:pPr>
            <a:r>
              <a:rPr lang="en-US" sz="2800" dirty="0" smtClean="0">
                <a:latin typeface="Times New Roman" pitchFamily="18" charset="0"/>
              </a:rPr>
              <a:t>Onslow County Summer Institute</a:t>
            </a:r>
          </a:p>
          <a:p>
            <a:pPr marL="1997075" lvl="0" indent="-1997075" eaLnBrk="0" fontAlgn="base" hangingPunct="0">
              <a:spcBef>
                <a:spcPct val="0"/>
              </a:spcBef>
              <a:spcAft>
                <a:spcPct val="0"/>
              </a:spcAft>
            </a:pPr>
            <a:r>
              <a:rPr lang="en-US" sz="2800" dirty="0" smtClean="0">
                <a:latin typeface="Times New Roman" pitchFamily="18" charset="0"/>
              </a:rPr>
              <a:t>	</a:t>
            </a:r>
            <a:r>
              <a:rPr lang="en-US" sz="2800" dirty="0" err="1" smtClean="0">
                <a:latin typeface="Times New Roman" pitchFamily="18" charset="0"/>
              </a:rPr>
              <a:t>Northside</a:t>
            </a:r>
            <a:r>
              <a:rPr lang="en-US" sz="2800" dirty="0" smtClean="0">
                <a:latin typeface="Times New Roman" pitchFamily="18" charset="0"/>
              </a:rPr>
              <a:t> High School</a:t>
            </a:r>
          </a:p>
          <a:p>
            <a:pPr marL="1997075" lvl="0" indent="-1997075" eaLnBrk="0" fontAlgn="base" hangingPunct="0">
              <a:spcBef>
                <a:spcPct val="0"/>
              </a:spcBef>
              <a:spcAft>
                <a:spcPct val="0"/>
              </a:spcAft>
            </a:pPr>
            <a:r>
              <a:rPr lang="en-US" sz="2800" dirty="0" smtClean="0">
                <a:latin typeface="Times New Roman" pitchFamily="18" charset="0"/>
              </a:rPr>
              <a:t>	August 12-14</a:t>
            </a:r>
            <a:endParaRPr lang="en-US" sz="3200" dirty="0" smtClean="0">
              <a:latin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11" descr="OCS logo.jpg"/>
          <p:cNvPicPr>
            <a:picLocks noChangeAspect="1"/>
          </p:cNvPicPr>
          <p:nvPr/>
        </p:nvPicPr>
        <p:blipFill>
          <a:blip r:embed="rId3" cstate="print"/>
          <a:stretch>
            <a:fillRect/>
          </a:stretch>
        </p:blipFill>
        <p:spPr>
          <a:xfrm>
            <a:off x="8146472" y="1"/>
            <a:ext cx="997527" cy="990600"/>
          </a:xfrm>
          <a:prstGeom prst="rect">
            <a:avLst/>
          </a:prstGeom>
        </p:spPr>
      </p:pic>
      <p:sp>
        <p:nvSpPr>
          <p:cNvPr id="9" name="Text Placeholder 8"/>
          <p:cNvSpPr txBox="1">
            <a:spLocks noGrp="1"/>
          </p:cNvSpPr>
          <p:nvPr>
            <p:ph type="body" sz="quarter" idx="10"/>
          </p:nvPr>
        </p:nvSpPr>
        <p:spPr>
          <a:xfrm>
            <a:off x="304800" y="1524000"/>
            <a:ext cx="8305800" cy="4339650"/>
          </a:xfrm>
          <a:prstGeom prst="rect">
            <a:avLst/>
          </a:prstGeom>
          <a:noFill/>
        </p:spPr>
        <p:txBody>
          <a:bodyPr wrap="square" rtlCol="0">
            <a:spAutoFit/>
          </a:bodyPr>
          <a:lstStyle/>
          <a:p>
            <a:pPr marL="914400" lvl="1" indent="-457200">
              <a:buNone/>
            </a:pPr>
            <a:r>
              <a:rPr lang="en-US" sz="3600" b="1" dirty="0" smtClean="0">
                <a:latin typeface="Times New Roman" pitchFamily="18" charset="0"/>
                <a:cs typeface="Times New Roman" pitchFamily="18" charset="0"/>
              </a:rPr>
              <a:t>Where in the world do I find…</a:t>
            </a:r>
          </a:p>
          <a:p>
            <a:pPr marL="914400" lvl="1" indent="-457200">
              <a:buNone/>
            </a:pPr>
            <a:r>
              <a:rPr lang="en-US" sz="3600" b="1" dirty="0" smtClean="0">
                <a:latin typeface="Times New Roman" pitchFamily="18" charset="0"/>
                <a:cs typeface="Times New Roman" pitchFamily="18" charset="0"/>
              </a:rPr>
              <a:t>Most Important Sites</a:t>
            </a:r>
          </a:p>
          <a:p>
            <a:pPr marL="914400" lvl="1" indent="-457200">
              <a:buNone/>
            </a:pPr>
            <a:r>
              <a:rPr lang="en-US" sz="3600" b="1" dirty="0" smtClean="0">
                <a:latin typeface="Times New Roman" pitchFamily="18" charset="0"/>
                <a:cs typeface="Times New Roman" pitchFamily="18" charset="0"/>
                <a:hlinkClick r:id="rId4"/>
              </a:rPr>
              <a:t>http://maccss.ncdpi.wikispaces.net/</a:t>
            </a:r>
            <a:endParaRPr lang="en-US" sz="3600" b="1" dirty="0" smtClean="0">
              <a:latin typeface="Times New Roman" pitchFamily="18" charset="0"/>
              <a:cs typeface="Times New Roman" pitchFamily="18" charset="0"/>
              <a:hlinkClick r:id="rId5"/>
            </a:endParaRPr>
          </a:p>
          <a:p>
            <a:pPr marL="914400" lvl="1" indent="-457200">
              <a:buNone/>
            </a:pPr>
            <a:r>
              <a:rPr lang="en-US" sz="3600" b="1" dirty="0" smtClean="0">
                <a:latin typeface="Times New Roman" pitchFamily="18" charset="0"/>
                <a:cs typeface="Times New Roman" pitchFamily="18" charset="0"/>
                <a:hlinkClick r:id="rId6"/>
              </a:rPr>
              <a:t>http://mathunpacking.weebly.com</a:t>
            </a:r>
            <a:endParaRPr lang="en-US" sz="3600" b="1" dirty="0" smtClean="0">
              <a:latin typeface="Times New Roman" pitchFamily="18" charset="0"/>
              <a:cs typeface="Times New Roman" pitchFamily="18" charset="0"/>
              <a:hlinkClick r:id="rId5"/>
            </a:endParaRPr>
          </a:p>
          <a:p>
            <a:pPr marL="914400" lvl="1" indent="-457200">
              <a:buNone/>
            </a:pPr>
            <a:r>
              <a:rPr lang="en-US" sz="3600" b="1" dirty="0" smtClean="0">
                <a:latin typeface="Times New Roman" pitchFamily="18" charset="0"/>
                <a:cs typeface="Times New Roman" pitchFamily="18" charset="0"/>
                <a:hlinkClick r:id="rId5"/>
              </a:rPr>
              <a:t>http://onslowmath.blogspot.com/</a:t>
            </a:r>
            <a:r>
              <a:rPr lang="en-US" sz="3600" b="1" dirty="0" smtClean="0">
                <a:latin typeface="Times New Roman" pitchFamily="18" charset="0"/>
                <a:cs typeface="Times New Roman" pitchFamily="18" charset="0"/>
              </a:rPr>
              <a:t> </a:t>
            </a:r>
          </a:p>
          <a:p>
            <a:pPr marL="914400" lvl="1" indent="-457200">
              <a:buNone/>
            </a:pPr>
            <a:endParaRPr lang="en-US" sz="2800" b="1" dirty="0" smtClean="0">
              <a:latin typeface="Times New Roman" pitchFamily="18" charset="0"/>
              <a:cs typeface="Times New Roman" pitchFamily="18" charset="0"/>
            </a:endParaRPr>
          </a:p>
          <a:p>
            <a:pPr marL="914400" lvl="1" indent="-457200">
              <a:buNone/>
            </a:pPr>
            <a:r>
              <a:rPr lang="en-US" sz="2800" b="1" dirty="0" smtClean="0">
                <a:latin typeface="Times New Roman" pitchFamily="18" charset="0"/>
                <a:cs typeface="Times New Roman" pitchFamily="18" charset="0"/>
              </a:rPr>
              <a:t>	 </a:t>
            </a:r>
          </a:p>
        </p:txBody>
      </p:sp>
      <p:sp>
        <p:nvSpPr>
          <p:cNvPr id="10" name="TextBox 9"/>
          <p:cNvSpPr txBox="1"/>
          <p:nvPr/>
        </p:nvSpPr>
        <p:spPr>
          <a:xfrm>
            <a:off x="381000" y="533400"/>
            <a:ext cx="8458200" cy="830997"/>
          </a:xfrm>
          <a:prstGeom prst="rect">
            <a:avLst/>
          </a:prstGeom>
          <a:noFill/>
        </p:spPr>
        <p:txBody>
          <a:bodyPr wrap="square" rtlCol="0">
            <a:spAutoFit/>
          </a:bodyPr>
          <a:lstStyle/>
          <a:p>
            <a:pPr algn="ctr"/>
            <a:r>
              <a:rPr lang="en-US" sz="4800" b="1" dirty="0" smtClean="0"/>
              <a:t>Last Minute Reminder…</a:t>
            </a:r>
            <a:endParaRPr lang="en-US" sz="48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Room Assignments</a:t>
            </a:r>
            <a:endParaRPr lang="en-US" dirty="0"/>
          </a:p>
        </p:txBody>
      </p:sp>
      <p:graphicFrame>
        <p:nvGraphicFramePr>
          <p:cNvPr id="4" name="Content Placeholder 3"/>
          <p:cNvGraphicFramePr>
            <a:graphicFrameLocks noGrp="1"/>
          </p:cNvGraphicFramePr>
          <p:nvPr>
            <p:ph sz="quarter" idx="11"/>
          </p:nvPr>
        </p:nvGraphicFramePr>
        <p:xfrm>
          <a:off x="1600200" y="1524000"/>
          <a:ext cx="5562600" cy="3708400"/>
        </p:xfrm>
        <a:graphic>
          <a:graphicData uri="http://schemas.openxmlformats.org/drawingml/2006/table">
            <a:tbl>
              <a:tblPr firstRow="1" bandRow="1">
                <a:tableStyleId>{5C22544A-7EE6-4342-B048-85BDC9FD1C3A}</a:tableStyleId>
              </a:tblPr>
              <a:tblGrid>
                <a:gridCol w="4114800"/>
                <a:gridCol w="1447800"/>
              </a:tblGrid>
              <a:tr h="370840">
                <a:tc>
                  <a:txBody>
                    <a:bodyPr/>
                    <a:lstStyle/>
                    <a:p>
                      <a:r>
                        <a:rPr lang="en-US" dirty="0" smtClean="0"/>
                        <a:t>Subject Area</a:t>
                      </a:r>
                      <a:endParaRPr lang="en-US" dirty="0"/>
                    </a:p>
                  </a:txBody>
                  <a:tcPr/>
                </a:tc>
                <a:tc>
                  <a:txBody>
                    <a:bodyPr/>
                    <a:lstStyle/>
                    <a:p>
                      <a:r>
                        <a:rPr lang="en-US" dirty="0" smtClean="0"/>
                        <a:t>Room</a:t>
                      </a:r>
                      <a:endParaRPr lang="en-US" dirty="0"/>
                    </a:p>
                  </a:txBody>
                  <a:tcPr/>
                </a:tc>
              </a:tr>
              <a:tr h="370840">
                <a:tc>
                  <a:txBody>
                    <a:bodyPr/>
                    <a:lstStyle/>
                    <a:p>
                      <a:r>
                        <a:rPr lang="en-US" dirty="0" smtClean="0"/>
                        <a:t>K-5</a:t>
                      </a:r>
                      <a:r>
                        <a:rPr lang="en-US" baseline="0" dirty="0" smtClean="0"/>
                        <a:t> English Language Arts</a:t>
                      </a:r>
                      <a:endParaRPr lang="en-US" dirty="0"/>
                    </a:p>
                  </a:txBody>
                  <a:tcPr/>
                </a:tc>
                <a:tc>
                  <a:txBody>
                    <a:bodyPr/>
                    <a:lstStyle/>
                    <a:p>
                      <a:r>
                        <a:rPr lang="en-US" dirty="0" smtClean="0"/>
                        <a:t>105</a:t>
                      </a:r>
                      <a:endParaRPr lang="en-US" dirty="0"/>
                    </a:p>
                  </a:txBody>
                  <a:tcPr/>
                </a:tc>
              </a:tr>
              <a:tr h="370840">
                <a:tc>
                  <a:txBody>
                    <a:bodyPr/>
                    <a:lstStyle/>
                    <a:p>
                      <a:r>
                        <a:rPr lang="en-US" dirty="0" smtClean="0"/>
                        <a:t>6-8 and 9-12 English</a:t>
                      </a:r>
                      <a:r>
                        <a:rPr lang="en-US" baseline="0" dirty="0" smtClean="0"/>
                        <a:t> Language Arts</a:t>
                      </a:r>
                      <a:endParaRPr lang="en-US" dirty="0"/>
                    </a:p>
                  </a:txBody>
                  <a:tcPr/>
                </a:tc>
                <a:tc>
                  <a:txBody>
                    <a:bodyPr/>
                    <a:lstStyle/>
                    <a:p>
                      <a:r>
                        <a:rPr lang="en-US" dirty="0" smtClean="0"/>
                        <a:t>107</a:t>
                      </a:r>
                      <a:endParaRPr lang="en-US" dirty="0"/>
                    </a:p>
                  </a:txBody>
                  <a:tcPr/>
                </a:tc>
              </a:tr>
              <a:tr h="370840">
                <a:tc>
                  <a:txBody>
                    <a:bodyPr/>
                    <a:lstStyle/>
                    <a:p>
                      <a:r>
                        <a:rPr lang="en-US" dirty="0" smtClean="0"/>
                        <a:t>K-12 Social Studies</a:t>
                      </a:r>
                      <a:endParaRPr lang="en-US" dirty="0"/>
                    </a:p>
                  </a:txBody>
                  <a:tcPr/>
                </a:tc>
                <a:tc>
                  <a:txBody>
                    <a:bodyPr/>
                    <a:lstStyle/>
                    <a:p>
                      <a:r>
                        <a:rPr lang="en-US" dirty="0" smtClean="0"/>
                        <a:t>103</a:t>
                      </a:r>
                      <a:endParaRPr lang="en-US" dirty="0"/>
                    </a:p>
                  </a:txBody>
                  <a:tcPr/>
                </a:tc>
              </a:tr>
              <a:tr h="370840">
                <a:tc>
                  <a:txBody>
                    <a:bodyPr/>
                    <a:lstStyle/>
                    <a:p>
                      <a:r>
                        <a:rPr lang="en-US" dirty="0" smtClean="0"/>
                        <a:t>K-8 Science</a:t>
                      </a:r>
                      <a:endParaRPr lang="en-US" dirty="0"/>
                    </a:p>
                  </a:txBody>
                  <a:tcPr/>
                </a:tc>
                <a:tc>
                  <a:txBody>
                    <a:bodyPr/>
                    <a:lstStyle/>
                    <a:p>
                      <a:r>
                        <a:rPr lang="en-US" dirty="0" smtClean="0"/>
                        <a:t>101</a:t>
                      </a:r>
                      <a:endParaRPr lang="en-US" dirty="0"/>
                    </a:p>
                  </a:txBody>
                  <a:tcPr/>
                </a:tc>
              </a:tr>
              <a:tr h="370840">
                <a:tc>
                  <a:txBody>
                    <a:bodyPr/>
                    <a:lstStyle/>
                    <a:p>
                      <a:r>
                        <a:rPr lang="en-US" dirty="0" smtClean="0"/>
                        <a:t>9-12 Science</a:t>
                      </a:r>
                      <a:endParaRPr lang="en-US" dirty="0"/>
                    </a:p>
                  </a:txBody>
                  <a:tcPr/>
                </a:tc>
                <a:tc>
                  <a:txBody>
                    <a:bodyPr/>
                    <a:lstStyle/>
                    <a:p>
                      <a:r>
                        <a:rPr lang="en-US" dirty="0" smtClean="0"/>
                        <a:t>111</a:t>
                      </a:r>
                      <a:endParaRPr lang="en-US" dirty="0"/>
                    </a:p>
                  </a:txBody>
                  <a:tcPr/>
                </a:tc>
              </a:tr>
              <a:tr h="370840">
                <a:tc>
                  <a:txBody>
                    <a:bodyPr/>
                    <a:lstStyle/>
                    <a:p>
                      <a:r>
                        <a:rPr lang="en-US" dirty="0" smtClean="0"/>
                        <a:t>K-5 Math</a:t>
                      </a:r>
                      <a:endParaRPr lang="en-US" dirty="0"/>
                    </a:p>
                  </a:txBody>
                  <a:tcPr/>
                </a:tc>
                <a:tc>
                  <a:txBody>
                    <a:bodyPr/>
                    <a:lstStyle/>
                    <a:p>
                      <a:r>
                        <a:rPr lang="en-US" dirty="0" smtClean="0"/>
                        <a:t>109</a:t>
                      </a:r>
                      <a:endParaRPr lang="en-US" dirty="0"/>
                    </a:p>
                  </a:txBody>
                  <a:tcPr/>
                </a:tc>
              </a:tr>
              <a:tr h="370840">
                <a:tc>
                  <a:txBody>
                    <a:bodyPr/>
                    <a:lstStyle/>
                    <a:p>
                      <a:r>
                        <a:rPr lang="en-US" dirty="0" smtClean="0"/>
                        <a:t>6-12 Math</a:t>
                      </a:r>
                      <a:endParaRPr lang="en-US" dirty="0"/>
                    </a:p>
                  </a:txBody>
                  <a:tcPr/>
                </a:tc>
                <a:tc>
                  <a:txBody>
                    <a:bodyPr/>
                    <a:lstStyle/>
                    <a:p>
                      <a:r>
                        <a:rPr lang="en-US" dirty="0" smtClean="0"/>
                        <a:t>110</a:t>
                      </a:r>
                      <a:endParaRPr lang="en-US" dirty="0"/>
                    </a:p>
                  </a:txBody>
                  <a:tcPr/>
                </a:tc>
              </a:tr>
              <a:tr h="370840">
                <a:tc>
                  <a:txBody>
                    <a:bodyPr/>
                    <a:lstStyle/>
                    <a:p>
                      <a:r>
                        <a:rPr lang="en-US" dirty="0" smtClean="0"/>
                        <a:t>K-12 Fine</a:t>
                      </a:r>
                      <a:r>
                        <a:rPr lang="en-US" baseline="0" dirty="0" smtClean="0"/>
                        <a:t> Arts</a:t>
                      </a:r>
                      <a:endParaRPr lang="en-US" dirty="0"/>
                    </a:p>
                  </a:txBody>
                  <a:tcPr/>
                </a:tc>
                <a:tc>
                  <a:txBody>
                    <a:bodyPr/>
                    <a:lstStyle/>
                    <a:p>
                      <a:r>
                        <a:rPr lang="en-US" dirty="0" smtClean="0"/>
                        <a:t>108</a:t>
                      </a:r>
                      <a:endParaRPr lang="en-US" dirty="0"/>
                    </a:p>
                  </a:txBody>
                  <a:tcPr/>
                </a:tc>
              </a:tr>
              <a:tr h="370840">
                <a:tc>
                  <a:txBody>
                    <a:bodyPr/>
                    <a:lstStyle/>
                    <a:p>
                      <a:r>
                        <a:rPr lang="en-US" dirty="0" smtClean="0"/>
                        <a:t>K-12 Health/PE</a:t>
                      </a:r>
                      <a:endParaRPr lang="en-US" dirty="0"/>
                    </a:p>
                  </a:txBody>
                  <a:tcPr/>
                </a:tc>
                <a:tc>
                  <a:txBody>
                    <a:bodyPr/>
                    <a:lstStyle/>
                    <a:p>
                      <a:r>
                        <a:rPr lang="en-US" dirty="0" smtClean="0"/>
                        <a:t>112</a:t>
                      </a:r>
                      <a:endParaRPr lang="en-US" dirty="0"/>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914400" y="4800600"/>
            <a:ext cx="206375" cy="238125"/>
            <a:chOff x="5700" y="13590"/>
            <a:chExt cx="248" cy="334"/>
          </a:xfrm>
        </p:grpSpPr>
        <p:sp>
          <p:nvSpPr>
            <p:cNvPr id="7" name="Freeform 13"/>
            <p:cNvSpPr>
              <a:spLocks/>
            </p:cNvSpPr>
            <p:nvPr/>
          </p:nvSpPr>
          <p:spPr bwMode="auto">
            <a:xfrm>
              <a:off x="5718" y="13607"/>
              <a:ext cx="221" cy="308"/>
            </a:xfrm>
            <a:custGeom>
              <a:avLst/>
              <a:gdLst/>
              <a:ahLst/>
              <a:cxnLst>
                <a:cxn ang="0">
                  <a:pos x="275" y="164"/>
                </a:cxn>
                <a:cxn ang="0">
                  <a:pos x="275" y="152"/>
                </a:cxn>
                <a:cxn ang="0">
                  <a:pos x="257" y="152"/>
                </a:cxn>
                <a:cxn ang="0">
                  <a:pos x="257" y="187"/>
                </a:cxn>
                <a:cxn ang="0">
                  <a:pos x="239" y="187"/>
                </a:cxn>
                <a:cxn ang="0">
                  <a:pos x="239" y="129"/>
                </a:cxn>
                <a:cxn ang="0">
                  <a:pos x="197" y="129"/>
                </a:cxn>
                <a:cxn ang="0">
                  <a:pos x="197" y="187"/>
                </a:cxn>
                <a:cxn ang="0">
                  <a:pos x="179" y="187"/>
                </a:cxn>
                <a:cxn ang="0">
                  <a:pos x="179" y="111"/>
                </a:cxn>
                <a:cxn ang="0">
                  <a:pos x="144" y="111"/>
                </a:cxn>
                <a:cxn ang="0">
                  <a:pos x="144" y="187"/>
                </a:cxn>
                <a:cxn ang="0">
                  <a:pos x="126" y="187"/>
                </a:cxn>
                <a:cxn ang="0">
                  <a:pos x="126" y="0"/>
                </a:cxn>
                <a:cxn ang="0">
                  <a:pos x="90" y="0"/>
                </a:cxn>
                <a:cxn ang="0">
                  <a:pos x="90" y="263"/>
                </a:cxn>
                <a:cxn ang="0">
                  <a:pos x="72" y="263"/>
                </a:cxn>
                <a:cxn ang="0">
                  <a:pos x="72" y="204"/>
                </a:cxn>
                <a:cxn ang="0">
                  <a:pos x="48" y="204"/>
                </a:cxn>
                <a:cxn ang="0">
                  <a:pos x="48" y="187"/>
                </a:cxn>
                <a:cxn ang="0">
                  <a:pos x="0" y="187"/>
                </a:cxn>
                <a:cxn ang="0">
                  <a:pos x="0" y="222"/>
                </a:cxn>
                <a:cxn ang="0">
                  <a:pos x="18" y="222"/>
                </a:cxn>
                <a:cxn ang="0">
                  <a:pos x="18" y="240"/>
                </a:cxn>
                <a:cxn ang="0">
                  <a:pos x="36" y="240"/>
                </a:cxn>
                <a:cxn ang="0">
                  <a:pos x="36" y="298"/>
                </a:cxn>
                <a:cxn ang="0">
                  <a:pos x="54" y="298"/>
                </a:cxn>
                <a:cxn ang="0">
                  <a:pos x="54" y="333"/>
                </a:cxn>
                <a:cxn ang="0">
                  <a:pos x="72" y="333"/>
                </a:cxn>
                <a:cxn ang="0">
                  <a:pos x="72" y="368"/>
                </a:cxn>
                <a:cxn ang="0">
                  <a:pos x="90" y="368"/>
                </a:cxn>
                <a:cxn ang="0">
                  <a:pos x="90" y="409"/>
                </a:cxn>
                <a:cxn ang="0">
                  <a:pos x="257" y="409"/>
                </a:cxn>
                <a:cxn ang="0">
                  <a:pos x="257" y="368"/>
                </a:cxn>
                <a:cxn ang="0">
                  <a:pos x="275" y="368"/>
                </a:cxn>
                <a:cxn ang="0">
                  <a:pos x="275" y="310"/>
                </a:cxn>
                <a:cxn ang="0">
                  <a:pos x="293" y="310"/>
                </a:cxn>
                <a:cxn ang="0">
                  <a:pos x="293" y="164"/>
                </a:cxn>
                <a:cxn ang="0">
                  <a:pos x="275" y="164"/>
                </a:cxn>
              </a:cxnLst>
              <a:rect l="0" t="0" r="r" b="b"/>
              <a:pathLst>
                <a:path w="293" h="409">
                  <a:moveTo>
                    <a:pt x="275" y="164"/>
                  </a:moveTo>
                  <a:lnTo>
                    <a:pt x="275" y="152"/>
                  </a:lnTo>
                  <a:lnTo>
                    <a:pt x="257" y="152"/>
                  </a:lnTo>
                  <a:lnTo>
                    <a:pt x="257" y="187"/>
                  </a:lnTo>
                  <a:lnTo>
                    <a:pt x="239" y="187"/>
                  </a:lnTo>
                  <a:lnTo>
                    <a:pt x="239" y="129"/>
                  </a:lnTo>
                  <a:lnTo>
                    <a:pt x="197" y="129"/>
                  </a:lnTo>
                  <a:lnTo>
                    <a:pt x="197" y="187"/>
                  </a:lnTo>
                  <a:lnTo>
                    <a:pt x="179" y="187"/>
                  </a:lnTo>
                  <a:lnTo>
                    <a:pt x="179" y="111"/>
                  </a:lnTo>
                  <a:lnTo>
                    <a:pt x="144" y="111"/>
                  </a:lnTo>
                  <a:lnTo>
                    <a:pt x="144" y="187"/>
                  </a:lnTo>
                  <a:lnTo>
                    <a:pt x="126" y="187"/>
                  </a:lnTo>
                  <a:lnTo>
                    <a:pt x="126" y="0"/>
                  </a:lnTo>
                  <a:lnTo>
                    <a:pt x="90" y="0"/>
                  </a:lnTo>
                  <a:lnTo>
                    <a:pt x="90" y="263"/>
                  </a:lnTo>
                  <a:lnTo>
                    <a:pt x="72" y="263"/>
                  </a:lnTo>
                  <a:lnTo>
                    <a:pt x="72" y="204"/>
                  </a:lnTo>
                  <a:lnTo>
                    <a:pt x="48" y="204"/>
                  </a:lnTo>
                  <a:lnTo>
                    <a:pt x="48" y="187"/>
                  </a:lnTo>
                  <a:lnTo>
                    <a:pt x="0" y="187"/>
                  </a:lnTo>
                  <a:lnTo>
                    <a:pt x="0" y="222"/>
                  </a:lnTo>
                  <a:lnTo>
                    <a:pt x="18" y="222"/>
                  </a:lnTo>
                  <a:lnTo>
                    <a:pt x="18" y="240"/>
                  </a:lnTo>
                  <a:lnTo>
                    <a:pt x="36" y="240"/>
                  </a:lnTo>
                  <a:lnTo>
                    <a:pt x="36" y="298"/>
                  </a:lnTo>
                  <a:lnTo>
                    <a:pt x="54" y="298"/>
                  </a:lnTo>
                  <a:lnTo>
                    <a:pt x="54" y="333"/>
                  </a:lnTo>
                  <a:lnTo>
                    <a:pt x="72" y="333"/>
                  </a:lnTo>
                  <a:lnTo>
                    <a:pt x="72" y="368"/>
                  </a:lnTo>
                  <a:lnTo>
                    <a:pt x="90" y="368"/>
                  </a:lnTo>
                  <a:lnTo>
                    <a:pt x="90" y="409"/>
                  </a:lnTo>
                  <a:lnTo>
                    <a:pt x="257" y="409"/>
                  </a:lnTo>
                  <a:lnTo>
                    <a:pt x="257" y="368"/>
                  </a:lnTo>
                  <a:lnTo>
                    <a:pt x="275" y="368"/>
                  </a:lnTo>
                  <a:lnTo>
                    <a:pt x="275" y="310"/>
                  </a:lnTo>
                  <a:lnTo>
                    <a:pt x="293" y="310"/>
                  </a:lnTo>
                  <a:lnTo>
                    <a:pt x="293" y="164"/>
                  </a:lnTo>
                  <a:lnTo>
                    <a:pt x="275" y="16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4"/>
            <p:cNvSpPr>
              <a:spLocks noEditPoints="1"/>
            </p:cNvSpPr>
            <p:nvPr/>
          </p:nvSpPr>
          <p:spPr bwMode="auto">
            <a:xfrm>
              <a:off x="5700" y="13590"/>
              <a:ext cx="248" cy="334"/>
            </a:xfrm>
            <a:custGeom>
              <a:avLst/>
              <a:gdLst/>
              <a:ahLst/>
              <a:cxnLst>
                <a:cxn ang="0">
                  <a:pos x="162" y="128"/>
                </a:cxn>
                <a:cxn ang="0">
                  <a:pos x="197" y="111"/>
                </a:cxn>
                <a:cxn ang="0">
                  <a:pos x="162" y="17"/>
                </a:cxn>
                <a:cxn ang="0">
                  <a:pos x="144" y="204"/>
                </a:cxn>
                <a:cxn ang="0">
                  <a:pos x="90" y="221"/>
                </a:cxn>
                <a:cxn ang="0">
                  <a:pos x="108" y="280"/>
                </a:cxn>
                <a:cxn ang="0">
                  <a:pos x="90" y="17"/>
                </a:cxn>
                <a:cxn ang="0">
                  <a:pos x="66" y="204"/>
                </a:cxn>
                <a:cxn ang="0">
                  <a:pos x="90" y="221"/>
                </a:cxn>
                <a:cxn ang="0">
                  <a:pos x="18" y="257"/>
                </a:cxn>
                <a:cxn ang="0">
                  <a:pos x="36" y="239"/>
                </a:cxn>
                <a:cxn ang="0">
                  <a:pos x="144" y="0"/>
                </a:cxn>
                <a:cxn ang="0">
                  <a:pos x="108" y="17"/>
                </a:cxn>
                <a:cxn ang="0">
                  <a:pos x="144" y="0"/>
                </a:cxn>
                <a:cxn ang="0">
                  <a:pos x="311" y="169"/>
                </a:cxn>
                <a:cxn ang="0">
                  <a:pos x="293" y="181"/>
                </a:cxn>
                <a:cxn ang="0">
                  <a:pos x="215" y="204"/>
                </a:cxn>
                <a:cxn ang="0">
                  <a:pos x="257" y="146"/>
                </a:cxn>
                <a:cxn ang="0">
                  <a:pos x="275" y="204"/>
                </a:cxn>
                <a:cxn ang="0">
                  <a:pos x="293" y="169"/>
                </a:cxn>
                <a:cxn ang="0">
                  <a:pos x="275" y="151"/>
                </a:cxn>
                <a:cxn ang="0">
                  <a:pos x="257" y="128"/>
                </a:cxn>
                <a:cxn ang="0">
                  <a:pos x="215" y="128"/>
                </a:cxn>
                <a:cxn ang="0">
                  <a:pos x="197" y="204"/>
                </a:cxn>
                <a:cxn ang="0">
                  <a:pos x="66" y="204"/>
                </a:cxn>
                <a:cxn ang="0">
                  <a:pos x="18" y="186"/>
                </a:cxn>
                <a:cxn ang="0">
                  <a:pos x="0" y="204"/>
                </a:cxn>
                <a:cxn ang="0">
                  <a:pos x="18" y="239"/>
                </a:cxn>
                <a:cxn ang="0">
                  <a:pos x="66" y="204"/>
                </a:cxn>
                <a:cxn ang="0">
                  <a:pos x="36" y="315"/>
                </a:cxn>
                <a:cxn ang="0">
                  <a:pos x="54" y="257"/>
                </a:cxn>
                <a:cxn ang="0">
                  <a:pos x="293" y="385"/>
                </a:cxn>
                <a:cxn ang="0">
                  <a:pos x="311" y="327"/>
                </a:cxn>
                <a:cxn ang="0">
                  <a:pos x="293" y="385"/>
                </a:cxn>
                <a:cxn ang="0">
                  <a:pos x="311" y="327"/>
                </a:cxn>
                <a:cxn ang="0">
                  <a:pos x="329" y="181"/>
                </a:cxn>
                <a:cxn ang="0">
                  <a:pos x="275" y="426"/>
                </a:cxn>
                <a:cxn ang="0">
                  <a:pos x="108" y="385"/>
                </a:cxn>
                <a:cxn ang="0">
                  <a:pos x="90" y="426"/>
                </a:cxn>
                <a:cxn ang="0">
                  <a:pos x="108" y="443"/>
                </a:cxn>
                <a:cxn ang="0">
                  <a:pos x="293" y="443"/>
                </a:cxn>
                <a:cxn ang="0">
                  <a:pos x="293" y="385"/>
                </a:cxn>
                <a:cxn ang="0">
                  <a:pos x="275" y="426"/>
                </a:cxn>
                <a:cxn ang="0">
                  <a:pos x="72" y="385"/>
                </a:cxn>
                <a:cxn ang="0">
                  <a:pos x="90" y="350"/>
                </a:cxn>
                <a:cxn ang="0">
                  <a:pos x="54" y="315"/>
                </a:cxn>
                <a:cxn ang="0">
                  <a:pos x="72" y="350"/>
                </a:cxn>
                <a:cxn ang="0">
                  <a:pos x="54" y="315"/>
                </a:cxn>
              </a:cxnLst>
              <a:rect l="0" t="0" r="r" b="b"/>
              <a:pathLst>
                <a:path w="329" h="443">
                  <a:moveTo>
                    <a:pt x="162" y="204"/>
                  </a:moveTo>
                  <a:lnTo>
                    <a:pt x="162" y="128"/>
                  </a:lnTo>
                  <a:lnTo>
                    <a:pt x="197" y="128"/>
                  </a:lnTo>
                  <a:lnTo>
                    <a:pt x="197" y="111"/>
                  </a:lnTo>
                  <a:lnTo>
                    <a:pt x="162" y="111"/>
                  </a:lnTo>
                  <a:lnTo>
                    <a:pt x="162" y="17"/>
                  </a:lnTo>
                  <a:lnTo>
                    <a:pt x="144" y="17"/>
                  </a:lnTo>
                  <a:lnTo>
                    <a:pt x="144" y="204"/>
                  </a:lnTo>
                  <a:lnTo>
                    <a:pt x="162" y="204"/>
                  </a:lnTo>
                  <a:close/>
                  <a:moveTo>
                    <a:pt x="90" y="221"/>
                  </a:moveTo>
                  <a:lnTo>
                    <a:pt x="90" y="280"/>
                  </a:lnTo>
                  <a:lnTo>
                    <a:pt x="108" y="280"/>
                  </a:lnTo>
                  <a:lnTo>
                    <a:pt x="108" y="17"/>
                  </a:lnTo>
                  <a:lnTo>
                    <a:pt x="90" y="17"/>
                  </a:lnTo>
                  <a:lnTo>
                    <a:pt x="90" y="204"/>
                  </a:lnTo>
                  <a:lnTo>
                    <a:pt x="66" y="204"/>
                  </a:lnTo>
                  <a:lnTo>
                    <a:pt x="66" y="221"/>
                  </a:lnTo>
                  <a:lnTo>
                    <a:pt x="90" y="221"/>
                  </a:lnTo>
                  <a:close/>
                  <a:moveTo>
                    <a:pt x="18" y="239"/>
                  </a:moveTo>
                  <a:lnTo>
                    <a:pt x="18" y="257"/>
                  </a:lnTo>
                  <a:lnTo>
                    <a:pt x="36" y="257"/>
                  </a:lnTo>
                  <a:lnTo>
                    <a:pt x="36" y="239"/>
                  </a:lnTo>
                  <a:lnTo>
                    <a:pt x="18" y="239"/>
                  </a:lnTo>
                  <a:close/>
                  <a:moveTo>
                    <a:pt x="144" y="0"/>
                  </a:moveTo>
                  <a:lnTo>
                    <a:pt x="108" y="0"/>
                  </a:lnTo>
                  <a:lnTo>
                    <a:pt x="108" y="17"/>
                  </a:lnTo>
                  <a:lnTo>
                    <a:pt x="144" y="17"/>
                  </a:lnTo>
                  <a:lnTo>
                    <a:pt x="144" y="0"/>
                  </a:lnTo>
                  <a:close/>
                  <a:moveTo>
                    <a:pt x="311" y="181"/>
                  </a:moveTo>
                  <a:lnTo>
                    <a:pt x="311" y="169"/>
                  </a:lnTo>
                  <a:lnTo>
                    <a:pt x="293" y="169"/>
                  </a:lnTo>
                  <a:lnTo>
                    <a:pt x="293" y="181"/>
                  </a:lnTo>
                  <a:lnTo>
                    <a:pt x="311" y="181"/>
                  </a:lnTo>
                  <a:close/>
                  <a:moveTo>
                    <a:pt x="215" y="204"/>
                  </a:moveTo>
                  <a:lnTo>
                    <a:pt x="215" y="146"/>
                  </a:lnTo>
                  <a:lnTo>
                    <a:pt x="257" y="146"/>
                  </a:lnTo>
                  <a:lnTo>
                    <a:pt x="257" y="204"/>
                  </a:lnTo>
                  <a:lnTo>
                    <a:pt x="275" y="204"/>
                  </a:lnTo>
                  <a:lnTo>
                    <a:pt x="275" y="169"/>
                  </a:lnTo>
                  <a:lnTo>
                    <a:pt x="293" y="169"/>
                  </a:lnTo>
                  <a:lnTo>
                    <a:pt x="293" y="151"/>
                  </a:lnTo>
                  <a:lnTo>
                    <a:pt x="275" y="151"/>
                  </a:lnTo>
                  <a:lnTo>
                    <a:pt x="275" y="128"/>
                  </a:lnTo>
                  <a:lnTo>
                    <a:pt x="257" y="128"/>
                  </a:lnTo>
                  <a:lnTo>
                    <a:pt x="215" y="128"/>
                  </a:lnTo>
                  <a:lnTo>
                    <a:pt x="197" y="128"/>
                  </a:lnTo>
                  <a:lnTo>
                    <a:pt x="197" y="204"/>
                  </a:lnTo>
                  <a:lnTo>
                    <a:pt x="215" y="204"/>
                  </a:lnTo>
                  <a:close/>
                  <a:moveTo>
                    <a:pt x="66" y="204"/>
                  </a:moveTo>
                  <a:lnTo>
                    <a:pt x="66" y="186"/>
                  </a:lnTo>
                  <a:lnTo>
                    <a:pt x="18" y="186"/>
                  </a:lnTo>
                  <a:lnTo>
                    <a:pt x="0" y="186"/>
                  </a:lnTo>
                  <a:lnTo>
                    <a:pt x="0" y="204"/>
                  </a:lnTo>
                  <a:lnTo>
                    <a:pt x="0" y="239"/>
                  </a:lnTo>
                  <a:lnTo>
                    <a:pt x="18" y="239"/>
                  </a:lnTo>
                  <a:lnTo>
                    <a:pt x="18" y="204"/>
                  </a:lnTo>
                  <a:lnTo>
                    <a:pt x="66" y="204"/>
                  </a:lnTo>
                  <a:close/>
                  <a:moveTo>
                    <a:pt x="36" y="257"/>
                  </a:moveTo>
                  <a:lnTo>
                    <a:pt x="36" y="315"/>
                  </a:lnTo>
                  <a:lnTo>
                    <a:pt x="54" y="315"/>
                  </a:lnTo>
                  <a:lnTo>
                    <a:pt x="54" y="257"/>
                  </a:lnTo>
                  <a:lnTo>
                    <a:pt x="36" y="257"/>
                  </a:lnTo>
                  <a:close/>
                  <a:moveTo>
                    <a:pt x="293" y="385"/>
                  </a:moveTo>
                  <a:lnTo>
                    <a:pt x="311" y="385"/>
                  </a:lnTo>
                  <a:lnTo>
                    <a:pt x="311" y="327"/>
                  </a:lnTo>
                  <a:lnTo>
                    <a:pt x="293" y="327"/>
                  </a:lnTo>
                  <a:lnTo>
                    <a:pt x="293" y="385"/>
                  </a:lnTo>
                  <a:close/>
                  <a:moveTo>
                    <a:pt x="311" y="181"/>
                  </a:moveTo>
                  <a:lnTo>
                    <a:pt x="311" y="327"/>
                  </a:lnTo>
                  <a:lnTo>
                    <a:pt x="329" y="327"/>
                  </a:lnTo>
                  <a:lnTo>
                    <a:pt x="329" y="181"/>
                  </a:lnTo>
                  <a:lnTo>
                    <a:pt x="311" y="181"/>
                  </a:lnTo>
                  <a:close/>
                  <a:moveTo>
                    <a:pt x="275" y="426"/>
                  </a:moveTo>
                  <a:lnTo>
                    <a:pt x="108" y="426"/>
                  </a:lnTo>
                  <a:lnTo>
                    <a:pt x="108" y="385"/>
                  </a:lnTo>
                  <a:lnTo>
                    <a:pt x="90" y="385"/>
                  </a:lnTo>
                  <a:lnTo>
                    <a:pt x="90" y="426"/>
                  </a:lnTo>
                  <a:lnTo>
                    <a:pt x="90" y="443"/>
                  </a:lnTo>
                  <a:lnTo>
                    <a:pt x="108" y="443"/>
                  </a:lnTo>
                  <a:lnTo>
                    <a:pt x="275" y="443"/>
                  </a:lnTo>
                  <a:lnTo>
                    <a:pt x="293" y="443"/>
                  </a:lnTo>
                  <a:lnTo>
                    <a:pt x="293" y="426"/>
                  </a:lnTo>
                  <a:lnTo>
                    <a:pt x="293" y="385"/>
                  </a:lnTo>
                  <a:lnTo>
                    <a:pt x="275" y="385"/>
                  </a:lnTo>
                  <a:lnTo>
                    <a:pt x="275" y="426"/>
                  </a:lnTo>
                  <a:close/>
                  <a:moveTo>
                    <a:pt x="72" y="350"/>
                  </a:moveTo>
                  <a:lnTo>
                    <a:pt x="72" y="385"/>
                  </a:lnTo>
                  <a:lnTo>
                    <a:pt x="90" y="385"/>
                  </a:lnTo>
                  <a:lnTo>
                    <a:pt x="90" y="350"/>
                  </a:lnTo>
                  <a:lnTo>
                    <a:pt x="72" y="350"/>
                  </a:lnTo>
                  <a:close/>
                  <a:moveTo>
                    <a:pt x="54" y="315"/>
                  </a:moveTo>
                  <a:lnTo>
                    <a:pt x="54" y="350"/>
                  </a:lnTo>
                  <a:lnTo>
                    <a:pt x="72" y="350"/>
                  </a:lnTo>
                  <a:lnTo>
                    <a:pt x="72" y="315"/>
                  </a:lnTo>
                  <a:lnTo>
                    <a:pt x="54" y="3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23" name="Content Placeholder 11" descr="OCS logo.jpg"/>
          <p:cNvPicPr>
            <a:picLocks noChangeAspect="1"/>
          </p:cNvPicPr>
          <p:nvPr/>
        </p:nvPicPr>
        <p:blipFill>
          <a:blip r:embed="rId3" cstate="print"/>
          <a:stretch>
            <a:fillRect/>
          </a:stretch>
        </p:blipFill>
        <p:spPr>
          <a:xfrm>
            <a:off x="8146472" y="1"/>
            <a:ext cx="997527" cy="990600"/>
          </a:xfrm>
          <a:prstGeom prst="rect">
            <a:avLst/>
          </a:prstGeom>
        </p:spPr>
      </p:pic>
      <p:sp>
        <p:nvSpPr>
          <p:cNvPr id="9" name="Text Placeholder 8"/>
          <p:cNvSpPr txBox="1">
            <a:spLocks noGrp="1"/>
          </p:cNvSpPr>
          <p:nvPr>
            <p:ph type="body" sz="quarter" idx="10"/>
          </p:nvPr>
        </p:nvSpPr>
        <p:spPr>
          <a:xfrm>
            <a:off x="304800" y="1524000"/>
            <a:ext cx="8839200" cy="1040285"/>
          </a:xfrm>
          <a:prstGeom prst="rect">
            <a:avLst/>
          </a:prstGeom>
          <a:noFill/>
        </p:spPr>
        <p:txBody>
          <a:bodyPr wrap="square" rtlCol="0">
            <a:spAutoFit/>
          </a:bodyPr>
          <a:lstStyle/>
          <a:p>
            <a:pPr marL="914400" lvl="1" indent="-457200">
              <a:buNone/>
            </a:pPr>
            <a:endParaRPr lang="en-US" b="1" dirty="0" smtClean="0">
              <a:latin typeface="Times New Roman" pitchFamily="18" charset="0"/>
              <a:cs typeface="Times New Roman" pitchFamily="18" charset="0"/>
            </a:endParaRPr>
          </a:p>
          <a:p>
            <a:pPr marL="914400" lvl="1" indent="-457200">
              <a:buNone/>
            </a:pPr>
            <a:endParaRPr lang="en-US" sz="2800" b="1" dirty="0" smtClean="0">
              <a:latin typeface="Times New Roman" pitchFamily="18" charset="0"/>
              <a:cs typeface="Times New Roman" pitchFamily="18" charset="0"/>
            </a:endParaRPr>
          </a:p>
        </p:txBody>
      </p:sp>
      <p:sp>
        <p:nvSpPr>
          <p:cNvPr id="10" name="TextBox 9"/>
          <p:cNvSpPr txBox="1"/>
          <p:nvPr/>
        </p:nvSpPr>
        <p:spPr>
          <a:xfrm>
            <a:off x="381000" y="533400"/>
            <a:ext cx="8458200" cy="769441"/>
          </a:xfrm>
          <a:prstGeom prst="rect">
            <a:avLst/>
          </a:prstGeom>
          <a:noFill/>
        </p:spPr>
        <p:txBody>
          <a:bodyPr wrap="square" rtlCol="0">
            <a:spAutoFit/>
          </a:bodyPr>
          <a:lstStyle/>
          <a:p>
            <a:pPr algn="ctr"/>
            <a:r>
              <a:rPr lang="en-US" sz="4400" b="1" dirty="0" smtClean="0"/>
              <a:t>Just a Reminder</a:t>
            </a:r>
            <a:endParaRPr lang="en-US" sz="4400" b="1" dirty="0"/>
          </a:p>
        </p:txBody>
      </p:sp>
      <p:sp>
        <p:nvSpPr>
          <p:cNvPr id="11" name="Rectangle 10"/>
          <p:cNvSpPr/>
          <p:nvPr/>
        </p:nvSpPr>
        <p:spPr>
          <a:xfrm>
            <a:off x="381000" y="1676400"/>
            <a:ext cx="8534400" cy="1077218"/>
          </a:xfrm>
          <a:prstGeom prst="rect">
            <a:avLst/>
          </a:prstGeom>
        </p:spPr>
        <p:txBody>
          <a:bodyPr wrap="square">
            <a:spAutoFit/>
          </a:bodyPr>
          <a:lstStyle/>
          <a:p>
            <a:endParaRPr lang="en-US" sz="3600" dirty="0" smtClean="0"/>
          </a:p>
          <a:p>
            <a:pPr>
              <a:buFont typeface="Arial" pitchFamily="34" charset="0"/>
              <a:buChar char="•"/>
            </a:pPr>
            <a:endParaRPr lang="en-US" sz="2800" dirty="0" smtClean="0"/>
          </a:p>
        </p:txBody>
      </p:sp>
      <p:pic>
        <p:nvPicPr>
          <p:cNvPr id="34818" name="Picture 2">
            <a:hlinkClick r:id="rId4"/>
          </p:cNvPr>
          <p:cNvPicPr>
            <a:picLocks noChangeAspect="1" noChangeArrowheads="1"/>
          </p:cNvPicPr>
          <p:nvPr/>
        </p:nvPicPr>
        <p:blipFill>
          <a:blip r:embed="rId5" cstate="print"/>
          <a:srcRect l="9346" t="8016" r="10280" b="12625"/>
          <a:stretch>
            <a:fillRect/>
          </a:stretch>
        </p:blipFill>
        <p:spPr bwMode="auto">
          <a:xfrm>
            <a:off x="1" y="1447800"/>
            <a:ext cx="7248236" cy="5562600"/>
          </a:xfrm>
          <a:prstGeom prst="rect">
            <a:avLst/>
          </a:prstGeom>
          <a:noFill/>
          <a:ln w="9525">
            <a:noFill/>
            <a:miter lim="800000"/>
            <a:headEnd/>
            <a:tailEnd/>
          </a:ln>
        </p:spPr>
      </p:pic>
      <p:sp>
        <p:nvSpPr>
          <p:cNvPr id="12" name="TextBox 11"/>
          <p:cNvSpPr txBox="1"/>
          <p:nvPr/>
        </p:nvSpPr>
        <p:spPr>
          <a:xfrm>
            <a:off x="7543800" y="1676400"/>
            <a:ext cx="1295400" cy="1200329"/>
          </a:xfrm>
          <a:prstGeom prst="rect">
            <a:avLst/>
          </a:prstGeom>
          <a:noFill/>
        </p:spPr>
        <p:txBody>
          <a:bodyPr wrap="square" rtlCol="0">
            <a:spAutoFit/>
          </a:bodyPr>
          <a:lstStyle/>
          <a:p>
            <a:r>
              <a:rPr lang="en-US" dirty="0" smtClean="0">
                <a:hlinkClick r:id="rId6"/>
              </a:rPr>
              <a:t>Recordings of Previous Sessions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914400" y="4800600"/>
            <a:ext cx="206375" cy="238125"/>
            <a:chOff x="5700" y="13590"/>
            <a:chExt cx="248" cy="334"/>
          </a:xfrm>
        </p:grpSpPr>
        <p:sp>
          <p:nvSpPr>
            <p:cNvPr id="7" name="Freeform 13"/>
            <p:cNvSpPr>
              <a:spLocks/>
            </p:cNvSpPr>
            <p:nvPr/>
          </p:nvSpPr>
          <p:spPr bwMode="auto">
            <a:xfrm>
              <a:off x="5718" y="13607"/>
              <a:ext cx="221" cy="308"/>
            </a:xfrm>
            <a:custGeom>
              <a:avLst/>
              <a:gdLst/>
              <a:ahLst/>
              <a:cxnLst>
                <a:cxn ang="0">
                  <a:pos x="275" y="164"/>
                </a:cxn>
                <a:cxn ang="0">
                  <a:pos x="275" y="152"/>
                </a:cxn>
                <a:cxn ang="0">
                  <a:pos x="257" y="152"/>
                </a:cxn>
                <a:cxn ang="0">
                  <a:pos x="257" y="187"/>
                </a:cxn>
                <a:cxn ang="0">
                  <a:pos x="239" y="187"/>
                </a:cxn>
                <a:cxn ang="0">
                  <a:pos x="239" y="129"/>
                </a:cxn>
                <a:cxn ang="0">
                  <a:pos x="197" y="129"/>
                </a:cxn>
                <a:cxn ang="0">
                  <a:pos x="197" y="187"/>
                </a:cxn>
                <a:cxn ang="0">
                  <a:pos x="179" y="187"/>
                </a:cxn>
                <a:cxn ang="0">
                  <a:pos x="179" y="111"/>
                </a:cxn>
                <a:cxn ang="0">
                  <a:pos x="144" y="111"/>
                </a:cxn>
                <a:cxn ang="0">
                  <a:pos x="144" y="187"/>
                </a:cxn>
                <a:cxn ang="0">
                  <a:pos x="126" y="187"/>
                </a:cxn>
                <a:cxn ang="0">
                  <a:pos x="126" y="0"/>
                </a:cxn>
                <a:cxn ang="0">
                  <a:pos x="90" y="0"/>
                </a:cxn>
                <a:cxn ang="0">
                  <a:pos x="90" y="263"/>
                </a:cxn>
                <a:cxn ang="0">
                  <a:pos x="72" y="263"/>
                </a:cxn>
                <a:cxn ang="0">
                  <a:pos x="72" y="204"/>
                </a:cxn>
                <a:cxn ang="0">
                  <a:pos x="48" y="204"/>
                </a:cxn>
                <a:cxn ang="0">
                  <a:pos x="48" y="187"/>
                </a:cxn>
                <a:cxn ang="0">
                  <a:pos x="0" y="187"/>
                </a:cxn>
                <a:cxn ang="0">
                  <a:pos x="0" y="222"/>
                </a:cxn>
                <a:cxn ang="0">
                  <a:pos x="18" y="222"/>
                </a:cxn>
                <a:cxn ang="0">
                  <a:pos x="18" y="240"/>
                </a:cxn>
                <a:cxn ang="0">
                  <a:pos x="36" y="240"/>
                </a:cxn>
                <a:cxn ang="0">
                  <a:pos x="36" y="298"/>
                </a:cxn>
                <a:cxn ang="0">
                  <a:pos x="54" y="298"/>
                </a:cxn>
                <a:cxn ang="0">
                  <a:pos x="54" y="333"/>
                </a:cxn>
                <a:cxn ang="0">
                  <a:pos x="72" y="333"/>
                </a:cxn>
                <a:cxn ang="0">
                  <a:pos x="72" y="368"/>
                </a:cxn>
                <a:cxn ang="0">
                  <a:pos x="90" y="368"/>
                </a:cxn>
                <a:cxn ang="0">
                  <a:pos x="90" y="409"/>
                </a:cxn>
                <a:cxn ang="0">
                  <a:pos x="257" y="409"/>
                </a:cxn>
                <a:cxn ang="0">
                  <a:pos x="257" y="368"/>
                </a:cxn>
                <a:cxn ang="0">
                  <a:pos x="275" y="368"/>
                </a:cxn>
                <a:cxn ang="0">
                  <a:pos x="275" y="310"/>
                </a:cxn>
                <a:cxn ang="0">
                  <a:pos x="293" y="310"/>
                </a:cxn>
                <a:cxn ang="0">
                  <a:pos x="293" y="164"/>
                </a:cxn>
                <a:cxn ang="0">
                  <a:pos x="275" y="164"/>
                </a:cxn>
              </a:cxnLst>
              <a:rect l="0" t="0" r="r" b="b"/>
              <a:pathLst>
                <a:path w="293" h="409">
                  <a:moveTo>
                    <a:pt x="275" y="164"/>
                  </a:moveTo>
                  <a:lnTo>
                    <a:pt x="275" y="152"/>
                  </a:lnTo>
                  <a:lnTo>
                    <a:pt x="257" y="152"/>
                  </a:lnTo>
                  <a:lnTo>
                    <a:pt x="257" y="187"/>
                  </a:lnTo>
                  <a:lnTo>
                    <a:pt x="239" y="187"/>
                  </a:lnTo>
                  <a:lnTo>
                    <a:pt x="239" y="129"/>
                  </a:lnTo>
                  <a:lnTo>
                    <a:pt x="197" y="129"/>
                  </a:lnTo>
                  <a:lnTo>
                    <a:pt x="197" y="187"/>
                  </a:lnTo>
                  <a:lnTo>
                    <a:pt x="179" y="187"/>
                  </a:lnTo>
                  <a:lnTo>
                    <a:pt x="179" y="111"/>
                  </a:lnTo>
                  <a:lnTo>
                    <a:pt x="144" y="111"/>
                  </a:lnTo>
                  <a:lnTo>
                    <a:pt x="144" y="187"/>
                  </a:lnTo>
                  <a:lnTo>
                    <a:pt x="126" y="187"/>
                  </a:lnTo>
                  <a:lnTo>
                    <a:pt x="126" y="0"/>
                  </a:lnTo>
                  <a:lnTo>
                    <a:pt x="90" y="0"/>
                  </a:lnTo>
                  <a:lnTo>
                    <a:pt x="90" y="263"/>
                  </a:lnTo>
                  <a:lnTo>
                    <a:pt x="72" y="263"/>
                  </a:lnTo>
                  <a:lnTo>
                    <a:pt x="72" y="204"/>
                  </a:lnTo>
                  <a:lnTo>
                    <a:pt x="48" y="204"/>
                  </a:lnTo>
                  <a:lnTo>
                    <a:pt x="48" y="187"/>
                  </a:lnTo>
                  <a:lnTo>
                    <a:pt x="0" y="187"/>
                  </a:lnTo>
                  <a:lnTo>
                    <a:pt x="0" y="222"/>
                  </a:lnTo>
                  <a:lnTo>
                    <a:pt x="18" y="222"/>
                  </a:lnTo>
                  <a:lnTo>
                    <a:pt x="18" y="240"/>
                  </a:lnTo>
                  <a:lnTo>
                    <a:pt x="36" y="240"/>
                  </a:lnTo>
                  <a:lnTo>
                    <a:pt x="36" y="298"/>
                  </a:lnTo>
                  <a:lnTo>
                    <a:pt x="54" y="298"/>
                  </a:lnTo>
                  <a:lnTo>
                    <a:pt x="54" y="333"/>
                  </a:lnTo>
                  <a:lnTo>
                    <a:pt x="72" y="333"/>
                  </a:lnTo>
                  <a:lnTo>
                    <a:pt x="72" y="368"/>
                  </a:lnTo>
                  <a:lnTo>
                    <a:pt x="90" y="368"/>
                  </a:lnTo>
                  <a:lnTo>
                    <a:pt x="90" y="409"/>
                  </a:lnTo>
                  <a:lnTo>
                    <a:pt x="257" y="409"/>
                  </a:lnTo>
                  <a:lnTo>
                    <a:pt x="257" y="368"/>
                  </a:lnTo>
                  <a:lnTo>
                    <a:pt x="275" y="368"/>
                  </a:lnTo>
                  <a:lnTo>
                    <a:pt x="275" y="310"/>
                  </a:lnTo>
                  <a:lnTo>
                    <a:pt x="293" y="310"/>
                  </a:lnTo>
                  <a:lnTo>
                    <a:pt x="293" y="164"/>
                  </a:lnTo>
                  <a:lnTo>
                    <a:pt x="275" y="16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4"/>
            <p:cNvSpPr>
              <a:spLocks noEditPoints="1"/>
            </p:cNvSpPr>
            <p:nvPr/>
          </p:nvSpPr>
          <p:spPr bwMode="auto">
            <a:xfrm>
              <a:off x="5700" y="13590"/>
              <a:ext cx="248" cy="334"/>
            </a:xfrm>
            <a:custGeom>
              <a:avLst/>
              <a:gdLst/>
              <a:ahLst/>
              <a:cxnLst>
                <a:cxn ang="0">
                  <a:pos x="162" y="128"/>
                </a:cxn>
                <a:cxn ang="0">
                  <a:pos x="197" y="111"/>
                </a:cxn>
                <a:cxn ang="0">
                  <a:pos x="162" y="17"/>
                </a:cxn>
                <a:cxn ang="0">
                  <a:pos x="144" y="204"/>
                </a:cxn>
                <a:cxn ang="0">
                  <a:pos x="90" y="221"/>
                </a:cxn>
                <a:cxn ang="0">
                  <a:pos x="108" y="280"/>
                </a:cxn>
                <a:cxn ang="0">
                  <a:pos x="90" y="17"/>
                </a:cxn>
                <a:cxn ang="0">
                  <a:pos x="66" y="204"/>
                </a:cxn>
                <a:cxn ang="0">
                  <a:pos x="90" y="221"/>
                </a:cxn>
                <a:cxn ang="0">
                  <a:pos x="18" y="257"/>
                </a:cxn>
                <a:cxn ang="0">
                  <a:pos x="36" y="239"/>
                </a:cxn>
                <a:cxn ang="0">
                  <a:pos x="144" y="0"/>
                </a:cxn>
                <a:cxn ang="0">
                  <a:pos x="108" y="17"/>
                </a:cxn>
                <a:cxn ang="0">
                  <a:pos x="144" y="0"/>
                </a:cxn>
                <a:cxn ang="0">
                  <a:pos x="311" y="169"/>
                </a:cxn>
                <a:cxn ang="0">
                  <a:pos x="293" y="181"/>
                </a:cxn>
                <a:cxn ang="0">
                  <a:pos x="215" y="204"/>
                </a:cxn>
                <a:cxn ang="0">
                  <a:pos x="257" y="146"/>
                </a:cxn>
                <a:cxn ang="0">
                  <a:pos x="275" y="204"/>
                </a:cxn>
                <a:cxn ang="0">
                  <a:pos x="293" y="169"/>
                </a:cxn>
                <a:cxn ang="0">
                  <a:pos x="275" y="151"/>
                </a:cxn>
                <a:cxn ang="0">
                  <a:pos x="257" y="128"/>
                </a:cxn>
                <a:cxn ang="0">
                  <a:pos x="215" y="128"/>
                </a:cxn>
                <a:cxn ang="0">
                  <a:pos x="197" y="204"/>
                </a:cxn>
                <a:cxn ang="0">
                  <a:pos x="66" y="204"/>
                </a:cxn>
                <a:cxn ang="0">
                  <a:pos x="18" y="186"/>
                </a:cxn>
                <a:cxn ang="0">
                  <a:pos x="0" y="204"/>
                </a:cxn>
                <a:cxn ang="0">
                  <a:pos x="18" y="239"/>
                </a:cxn>
                <a:cxn ang="0">
                  <a:pos x="66" y="204"/>
                </a:cxn>
                <a:cxn ang="0">
                  <a:pos x="36" y="315"/>
                </a:cxn>
                <a:cxn ang="0">
                  <a:pos x="54" y="257"/>
                </a:cxn>
                <a:cxn ang="0">
                  <a:pos x="293" y="385"/>
                </a:cxn>
                <a:cxn ang="0">
                  <a:pos x="311" y="327"/>
                </a:cxn>
                <a:cxn ang="0">
                  <a:pos x="293" y="385"/>
                </a:cxn>
                <a:cxn ang="0">
                  <a:pos x="311" y="327"/>
                </a:cxn>
                <a:cxn ang="0">
                  <a:pos x="329" y="181"/>
                </a:cxn>
                <a:cxn ang="0">
                  <a:pos x="275" y="426"/>
                </a:cxn>
                <a:cxn ang="0">
                  <a:pos x="108" y="385"/>
                </a:cxn>
                <a:cxn ang="0">
                  <a:pos x="90" y="426"/>
                </a:cxn>
                <a:cxn ang="0">
                  <a:pos x="108" y="443"/>
                </a:cxn>
                <a:cxn ang="0">
                  <a:pos x="293" y="443"/>
                </a:cxn>
                <a:cxn ang="0">
                  <a:pos x="293" y="385"/>
                </a:cxn>
                <a:cxn ang="0">
                  <a:pos x="275" y="426"/>
                </a:cxn>
                <a:cxn ang="0">
                  <a:pos x="72" y="385"/>
                </a:cxn>
                <a:cxn ang="0">
                  <a:pos x="90" y="350"/>
                </a:cxn>
                <a:cxn ang="0">
                  <a:pos x="54" y="315"/>
                </a:cxn>
                <a:cxn ang="0">
                  <a:pos x="72" y="350"/>
                </a:cxn>
                <a:cxn ang="0">
                  <a:pos x="54" y="315"/>
                </a:cxn>
              </a:cxnLst>
              <a:rect l="0" t="0" r="r" b="b"/>
              <a:pathLst>
                <a:path w="329" h="443">
                  <a:moveTo>
                    <a:pt x="162" y="204"/>
                  </a:moveTo>
                  <a:lnTo>
                    <a:pt x="162" y="128"/>
                  </a:lnTo>
                  <a:lnTo>
                    <a:pt x="197" y="128"/>
                  </a:lnTo>
                  <a:lnTo>
                    <a:pt x="197" y="111"/>
                  </a:lnTo>
                  <a:lnTo>
                    <a:pt x="162" y="111"/>
                  </a:lnTo>
                  <a:lnTo>
                    <a:pt x="162" y="17"/>
                  </a:lnTo>
                  <a:lnTo>
                    <a:pt x="144" y="17"/>
                  </a:lnTo>
                  <a:lnTo>
                    <a:pt x="144" y="204"/>
                  </a:lnTo>
                  <a:lnTo>
                    <a:pt x="162" y="204"/>
                  </a:lnTo>
                  <a:close/>
                  <a:moveTo>
                    <a:pt x="90" y="221"/>
                  </a:moveTo>
                  <a:lnTo>
                    <a:pt x="90" y="280"/>
                  </a:lnTo>
                  <a:lnTo>
                    <a:pt x="108" y="280"/>
                  </a:lnTo>
                  <a:lnTo>
                    <a:pt x="108" y="17"/>
                  </a:lnTo>
                  <a:lnTo>
                    <a:pt x="90" y="17"/>
                  </a:lnTo>
                  <a:lnTo>
                    <a:pt x="90" y="204"/>
                  </a:lnTo>
                  <a:lnTo>
                    <a:pt x="66" y="204"/>
                  </a:lnTo>
                  <a:lnTo>
                    <a:pt x="66" y="221"/>
                  </a:lnTo>
                  <a:lnTo>
                    <a:pt x="90" y="221"/>
                  </a:lnTo>
                  <a:close/>
                  <a:moveTo>
                    <a:pt x="18" y="239"/>
                  </a:moveTo>
                  <a:lnTo>
                    <a:pt x="18" y="257"/>
                  </a:lnTo>
                  <a:lnTo>
                    <a:pt x="36" y="257"/>
                  </a:lnTo>
                  <a:lnTo>
                    <a:pt x="36" y="239"/>
                  </a:lnTo>
                  <a:lnTo>
                    <a:pt x="18" y="239"/>
                  </a:lnTo>
                  <a:close/>
                  <a:moveTo>
                    <a:pt x="144" y="0"/>
                  </a:moveTo>
                  <a:lnTo>
                    <a:pt x="108" y="0"/>
                  </a:lnTo>
                  <a:lnTo>
                    <a:pt x="108" y="17"/>
                  </a:lnTo>
                  <a:lnTo>
                    <a:pt x="144" y="17"/>
                  </a:lnTo>
                  <a:lnTo>
                    <a:pt x="144" y="0"/>
                  </a:lnTo>
                  <a:close/>
                  <a:moveTo>
                    <a:pt x="311" y="181"/>
                  </a:moveTo>
                  <a:lnTo>
                    <a:pt x="311" y="169"/>
                  </a:lnTo>
                  <a:lnTo>
                    <a:pt x="293" y="169"/>
                  </a:lnTo>
                  <a:lnTo>
                    <a:pt x="293" y="181"/>
                  </a:lnTo>
                  <a:lnTo>
                    <a:pt x="311" y="181"/>
                  </a:lnTo>
                  <a:close/>
                  <a:moveTo>
                    <a:pt x="215" y="204"/>
                  </a:moveTo>
                  <a:lnTo>
                    <a:pt x="215" y="146"/>
                  </a:lnTo>
                  <a:lnTo>
                    <a:pt x="257" y="146"/>
                  </a:lnTo>
                  <a:lnTo>
                    <a:pt x="257" y="204"/>
                  </a:lnTo>
                  <a:lnTo>
                    <a:pt x="275" y="204"/>
                  </a:lnTo>
                  <a:lnTo>
                    <a:pt x="275" y="169"/>
                  </a:lnTo>
                  <a:lnTo>
                    <a:pt x="293" y="169"/>
                  </a:lnTo>
                  <a:lnTo>
                    <a:pt x="293" y="151"/>
                  </a:lnTo>
                  <a:lnTo>
                    <a:pt x="275" y="151"/>
                  </a:lnTo>
                  <a:lnTo>
                    <a:pt x="275" y="128"/>
                  </a:lnTo>
                  <a:lnTo>
                    <a:pt x="257" y="128"/>
                  </a:lnTo>
                  <a:lnTo>
                    <a:pt x="215" y="128"/>
                  </a:lnTo>
                  <a:lnTo>
                    <a:pt x="197" y="128"/>
                  </a:lnTo>
                  <a:lnTo>
                    <a:pt x="197" y="204"/>
                  </a:lnTo>
                  <a:lnTo>
                    <a:pt x="215" y="204"/>
                  </a:lnTo>
                  <a:close/>
                  <a:moveTo>
                    <a:pt x="66" y="204"/>
                  </a:moveTo>
                  <a:lnTo>
                    <a:pt x="66" y="186"/>
                  </a:lnTo>
                  <a:lnTo>
                    <a:pt x="18" y="186"/>
                  </a:lnTo>
                  <a:lnTo>
                    <a:pt x="0" y="186"/>
                  </a:lnTo>
                  <a:lnTo>
                    <a:pt x="0" y="204"/>
                  </a:lnTo>
                  <a:lnTo>
                    <a:pt x="0" y="239"/>
                  </a:lnTo>
                  <a:lnTo>
                    <a:pt x="18" y="239"/>
                  </a:lnTo>
                  <a:lnTo>
                    <a:pt x="18" y="204"/>
                  </a:lnTo>
                  <a:lnTo>
                    <a:pt x="66" y="204"/>
                  </a:lnTo>
                  <a:close/>
                  <a:moveTo>
                    <a:pt x="36" y="257"/>
                  </a:moveTo>
                  <a:lnTo>
                    <a:pt x="36" y="315"/>
                  </a:lnTo>
                  <a:lnTo>
                    <a:pt x="54" y="315"/>
                  </a:lnTo>
                  <a:lnTo>
                    <a:pt x="54" y="257"/>
                  </a:lnTo>
                  <a:lnTo>
                    <a:pt x="36" y="257"/>
                  </a:lnTo>
                  <a:close/>
                  <a:moveTo>
                    <a:pt x="293" y="385"/>
                  </a:moveTo>
                  <a:lnTo>
                    <a:pt x="311" y="385"/>
                  </a:lnTo>
                  <a:lnTo>
                    <a:pt x="311" y="327"/>
                  </a:lnTo>
                  <a:lnTo>
                    <a:pt x="293" y="327"/>
                  </a:lnTo>
                  <a:lnTo>
                    <a:pt x="293" y="385"/>
                  </a:lnTo>
                  <a:close/>
                  <a:moveTo>
                    <a:pt x="311" y="181"/>
                  </a:moveTo>
                  <a:lnTo>
                    <a:pt x="311" y="327"/>
                  </a:lnTo>
                  <a:lnTo>
                    <a:pt x="329" y="327"/>
                  </a:lnTo>
                  <a:lnTo>
                    <a:pt x="329" y="181"/>
                  </a:lnTo>
                  <a:lnTo>
                    <a:pt x="311" y="181"/>
                  </a:lnTo>
                  <a:close/>
                  <a:moveTo>
                    <a:pt x="275" y="426"/>
                  </a:moveTo>
                  <a:lnTo>
                    <a:pt x="108" y="426"/>
                  </a:lnTo>
                  <a:lnTo>
                    <a:pt x="108" y="385"/>
                  </a:lnTo>
                  <a:lnTo>
                    <a:pt x="90" y="385"/>
                  </a:lnTo>
                  <a:lnTo>
                    <a:pt x="90" y="426"/>
                  </a:lnTo>
                  <a:lnTo>
                    <a:pt x="90" y="443"/>
                  </a:lnTo>
                  <a:lnTo>
                    <a:pt x="108" y="443"/>
                  </a:lnTo>
                  <a:lnTo>
                    <a:pt x="275" y="443"/>
                  </a:lnTo>
                  <a:lnTo>
                    <a:pt x="293" y="443"/>
                  </a:lnTo>
                  <a:lnTo>
                    <a:pt x="293" y="426"/>
                  </a:lnTo>
                  <a:lnTo>
                    <a:pt x="293" y="385"/>
                  </a:lnTo>
                  <a:lnTo>
                    <a:pt x="275" y="385"/>
                  </a:lnTo>
                  <a:lnTo>
                    <a:pt x="275" y="426"/>
                  </a:lnTo>
                  <a:close/>
                  <a:moveTo>
                    <a:pt x="72" y="350"/>
                  </a:moveTo>
                  <a:lnTo>
                    <a:pt x="72" y="385"/>
                  </a:lnTo>
                  <a:lnTo>
                    <a:pt x="90" y="385"/>
                  </a:lnTo>
                  <a:lnTo>
                    <a:pt x="90" y="350"/>
                  </a:lnTo>
                  <a:lnTo>
                    <a:pt x="72" y="350"/>
                  </a:lnTo>
                  <a:close/>
                  <a:moveTo>
                    <a:pt x="54" y="315"/>
                  </a:moveTo>
                  <a:lnTo>
                    <a:pt x="54" y="350"/>
                  </a:lnTo>
                  <a:lnTo>
                    <a:pt x="72" y="350"/>
                  </a:lnTo>
                  <a:lnTo>
                    <a:pt x="72" y="315"/>
                  </a:lnTo>
                  <a:lnTo>
                    <a:pt x="54" y="3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23" name="Content Placeholder 11" descr="OCS logo.jpg"/>
          <p:cNvPicPr>
            <a:picLocks noChangeAspect="1"/>
          </p:cNvPicPr>
          <p:nvPr/>
        </p:nvPicPr>
        <p:blipFill>
          <a:blip r:embed="rId3" cstate="print"/>
          <a:stretch>
            <a:fillRect/>
          </a:stretch>
        </p:blipFill>
        <p:spPr>
          <a:xfrm>
            <a:off x="8146472" y="1"/>
            <a:ext cx="997527" cy="990600"/>
          </a:xfrm>
          <a:prstGeom prst="rect">
            <a:avLst/>
          </a:prstGeom>
        </p:spPr>
      </p:pic>
      <p:sp>
        <p:nvSpPr>
          <p:cNvPr id="9" name="Text Placeholder 8"/>
          <p:cNvSpPr txBox="1">
            <a:spLocks noGrp="1"/>
          </p:cNvSpPr>
          <p:nvPr>
            <p:ph type="body" sz="quarter" idx="10"/>
          </p:nvPr>
        </p:nvSpPr>
        <p:spPr>
          <a:xfrm>
            <a:off x="304800" y="1524000"/>
            <a:ext cx="8839200" cy="1040285"/>
          </a:xfrm>
          <a:prstGeom prst="rect">
            <a:avLst/>
          </a:prstGeom>
          <a:noFill/>
        </p:spPr>
        <p:txBody>
          <a:bodyPr wrap="square" rtlCol="0">
            <a:spAutoFit/>
          </a:bodyPr>
          <a:lstStyle/>
          <a:p>
            <a:pPr marL="914400" lvl="1" indent="-457200">
              <a:buNone/>
            </a:pPr>
            <a:endParaRPr lang="en-US" b="1" dirty="0" smtClean="0">
              <a:latin typeface="Times New Roman" pitchFamily="18" charset="0"/>
              <a:cs typeface="Times New Roman" pitchFamily="18" charset="0"/>
            </a:endParaRPr>
          </a:p>
          <a:p>
            <a:pPr marL="914400" lvl="1" indent="-457200">
              <a:buNone/>
            </a:pPr>
            <a:endParaRPr lang="en-US" sz="2800" b="1" dirty="0" smtClean="0">
              <a:latin typeface="Times New Roman" pitchFamily="18" charset="0"/>
              <a:cs typeface="Times New Roman" pitchFamily="18" charset="0"/>
            </a:endParaRPr>
          </a:p>
        </p:txBody>
      </p:sp>
      <p:sp>
        <p:nvSpPr>
          <p:cNvPr id="10" name="TextBox 9"/>
          <p:cNvSpPr txBox="1"/>
          <p:nvPr/>
        </p:nvSpPr>
        <p:spPr>
          <a:xfrm>
            <a:off x="381000" y="533400"/>
            <a:ext cx="8458200" cy="769441"/>
          </a:xfrm>
          <a:prstGeom prst="rect">
            <a:avLst/>
          </a:prstGeom>
          <a:noFill/>
        </p:spPr>
        <p:txBody>
          <a:bodyPr wrap="square" rtlCol="0">
            <a:spAutoFit/>
          </a:bodyPr>
          <a:lstStyle/>
          <a:p>
            <a:pPr algn="ctr"/>
            <a:r>
              <a:rPr lang="en-US" sz="4400" b="1" dirty="0" smtClean="0"/>
              <a:t>The Layover</a:t>
            </a:r>
            <a:endParaRPr lang="en-US" sz="4400" b="1" dirty="0"/>
          </a:p>
        </p:txBody>
      </p:sp>
      <p:sp>
        <p:nvSpPr>
          <p:cNvPr id="11" name="Rectangle 10"/>
          <p:cNvSpPr/>
          <p:nvPr/>
        </p:nvSpPr>
        <p:spPr>
          <a:xfrm>
            <a:off x="381000" y="1676400"/>
            <a:ext cx="8534400" cy="1077218"/>
          </a:xfrm>
          <a:prstGeom prst="rect">
            <a:avLst/>
          </a:prstGeom>
        </p:spPr>
        <p:txBody>
          <a:bodyPr wrap="square">
            <a:spAutoFit/>
          </a:bodyPr>
          <a:lstStyle/>
          <a:p>
            <a:endParaRPr lang="en-US" sz="3600" dirty="0" smtClean="0"/>
          </a:p>
          <a:p>
            <a:pPr>
              <a:buFont typeface="Arial" pitchFamily="34" charset="0"/>
              <a:buChar char="•"/>
            </a:pPr>
            <a:endParaRPr lang="en-US" sz="2800" dirty="0" smtClean="0"/>
          </a:p>
        </p:txBody>
      </p:sp>
      <p:sp>
        <p:nvSpPr>
          <p:cNvPr id="13" name="TextBox 12"/>
          <p:cNvSpPr txBox="1"/>
          <p:nvPr/>
        </p:nvSpPr>
        <p:spPr>
          <a:xfrm>
            <a:off x="685800" y="1828800"/>
            <a:ext cx="7772400" cy="4524315"/>
          </a:xfrm>
          <a:prstGeom prst="rect">
            <a:avLst/>
          </a:prstGeom>
          <a:noFill/>
        </p:spPr>
        <p:txBody>
          <a:bodyPr wrap="square" rtlCol="0">
            <a:spAutoFit/>
          </a:bodyPr>
          <a:lstStyle/>
          <a:p>
            <a:r>
              <a:rPr lang="en-US" sz="3600" dirty="0" smtClean="0"/>
              <a:t>Between Session Work</a:t>
            </a:r>
          </a:p>
          <a:p>
            <a:endParaRPr lang="en-US" sz="3600" dirty="0" smtClean="0"/>
          </a:p>
          <a:p>
            <a:pPr algn="ctr"/>
            <a:r>
              <a:rPr lang="en-US" sz="3600" dirty="0" smtClean="0"/>
              <a:t>Last time you were asked to:</a:t>
            </a:r>
          </a:p>
          <a:p>
            <a:pPr algn="ctr"/>
            <a:r>
              <a:rPr lang="en-US" sz="3600" dirty="0" smtClean="0"/>
              <a:t>Try one of the performance tasks we discussed or did today with a group of your students and bring your results and reflection to our next session.</a:t>
            </a:r>
            <a:endParaRPr lang="en-US"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To Insert</a:t>
            </a:r>
            <a:endParaRPr lang="en-US" dirty="0"/>
          </a:p>
        </p:txBody>
      </p:sp>
      <p:sp>
        <p:nvSpPr>
          <p:cNvPr id="3" name="Content Placeholder 2"/>
          <p:cNvSpPr>
            <a:spLocks noGrp="1"/>
          </p:cNvSpPr>
          <p:nvPr>
            <p:ph sz="quarter" idx="11"/>
          </p:nvPr>
        </p:nvSpPr>
        <p:spPr/>
        <p:txBody>
          <a:bodyPr/>
          <a:lstStyle/>
          <a:p>
            <a:r>
              <a:rPr lang="en-US" dirty="0" smtClean="0"/>
              <a:t>Interactive Notebook</a:t>
            </a:r>
          </a:p>
          <a:p>
            <a:r>
              <a:rPr lang="en-US" dirty="0" smtClean="0"/>
              <a:t>Angry Birds and other activities </a:t>
            </a:r>
          </a:p>
          <a:p>
            <a:r>
              <a:rPr lang="en-US" dirty="0" smtClean="0"/>
              <a:t>AIMS: Bank; what’s my line; </a:t>
            </a:r>
          </a:p>
          <a:p>
            <a:r>
              <a:rPr lang="en-US" dirty="0" err="1" smtClean="0"/>
              <a:t>Foldables</a:t>
            </a:r>
            <a:endParaRPr lang="en-US" dirty="0" smtClean="0"/>
          </a:p>
          <a:p>
            <a:r>
              <a:rPr lang="en-US" dirty="0" smtClean="0"/>
              <a:t>Circles- discovering the value of pi</a:t>
            </a:r>
          </a:p>
          <a:p>
            <a:pPr>
              <a:buFont typeface="Arial" pitchFamily="34" charset="0"/>
              <a:buChar char="•"/>
            </a:pPr>
            <a:r>
              <a:rPr lang="en-US" dirty="0" smtClean="0"/>
              <a:t>Using yarn around the circle (diameters)</a:t>
            </a:r>
          </a:p>
          <a:p>
            <a:pPr>
              <a:buFont typeface="Arial" pitchFamily="34" charset="0"/>
              <a:buChar char="•"/>
            </a:pPr>
            <a:r>
              <a:rPr lang="en-US" dirty="0" smtClean="0"/>
              <a:t>Area of circle on grid paper; relationship to radius</a:t>
            </a:r>
          </a:p>
          <a:p>
            <a:pPr>
              <a:buFont typeface="Arial" pitchFamily="34" charset="0"/>
              <a:buChar char="•"/>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rot="16200000">
            <a:off x="-381000" y="1828800"/>
            <a:ext cx="2971800" cy="838200"/>
          </a:xfrm>
        </p:spPr>
        <p:style>
          <a:lnRef idx="3">
            <a:schemeClr val="lt1"/>
          </a:lnRef>
          <a:fillRef idx="1">
            <a:schemeClr val="dk1"/>
          </a:fillRef>
          <a:effectRef idx="1">
            <a:schemeClr val="dk1"/>
          </a:effectRef>
          <a:fontRef idx="minor">
            <a:schemeClr val="lt1"/>
          </a:fontRef>
        </p:style>
        <p:txBody>
          <a:bodyPr/>
          <a:lstStyle/>
          <a:p>
            <a:r>
              <a:rPr lang="en-US" sz="3200" dirty="0" smtClean="0"/>
              <a:t>Brains In Gear</a:t>
            </a:r>
          </a:p>
        </p:txBody>
      </p:sp>
      <p:pic>
        <p:nvPicPr>
          <p:cNvPr id="6" name="Content Placeholder 5" descr="Aunt Martha's Cupcakes.JPG"/>
          <p:cNvPicPr>
            <a:picLocks noGrp="1" noChangeAspect="1"/>
          </p:cNvPicPr>
          <p:nvPr>
            <p:ph sz="quarter" idx="11"/>
          </p:nvPr>
        </p:nvPicPr>
        <p:blipFill>
          <a:blip r:embed="rId3" cstate="print"/>
          <a:srcRect l="31392" t="4082" r="13672" b="16326"/>
          <a:stretch>
            <a:fillRect/>
          </a:stretch>
        </p:blipFill>
        <p:spPr>
          <a:xfrm>
            <a:off x="2286000" y="685800"/>
            <a:ext cx="6629400" cy="5562600"/>
          </a:xfrm>
        </p:spPr>
      </p:pic>
      <p:sp>
        <p:nvSpPr>
          <p:cNvPr id="5" name="TextBox 4"/>
          <p:cNvSpPr txBox="1"/>
          <p:nvPr/>
        </p:nvSpPr>
        <p:spPr>
          <a:xfrm>
            <a:off x="304800" y="6477000"/>
            <a:ext cx="8839200" cy="369332"/>
          </a:xfrm>
          <a:prstGeom prst="rect">
            <a:avLst/>
          </a:prstGeom>
          <a:noFill/>
        </p:spPr>
        <p:txBody>
          <a:bodyPr wrap="square" rtlCol="0">
            <a:spAutoFit/>
          </a:bodyPr>
          <a:lstStyle/>
          <a:p>
            <a:r>
              <a:rPr lang="en-US" dirty="0" smtClean="0"/>
              <a:t>Mathematics Teaching in the Middle School (NCTM) | February 2013 | page 326</a:t>
            </a:r>
            <a:endParaRPr lang="en-US" dirty="0"/>
          </a:p>
        </p:txBody>
      </p:sp>
      <p:sp>
        <p:nvSpPr>
          <p:cNvPr id="7" name="TextBox 6"/>
          <p:cNvSpPr txBox="1"/>
          <p:nvPr/>
        </p:nvSpPr>
        <p:spPr>
          <a:xfrm>
            <a:off x="-76200" y="3962400"/>
            <a:ext cx="2514600" cy="258532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Does this help?</a:t>
            </a:r>
          </a:p>
          <a:p>
            <a:r>
              <a:rPr lang="en-US" dirty="0" smtClean="0"/>
              <a:t>Tray One: 27 cupcakes</a:t>
            </a:r>
          </a:p>
          <a:p>
            <a:r>
              <a:rPr lang="en-US" dirty="0" smtClean="0"/>
              <a:t>Tray Two: 25 cupcakes</a:t>
            </a:r>
          </a:p>
          <a:p>
            <a:r>
              <a:rPr lang="en-US" dirty="0" smtClean="0"/>
              <a:t>Tray Three: 18 cupcakes</a:t>
            </a:r>
          </a:p>
          <a:p>
            <a:r>
              <a:rPr lang="en-US" dirty="0" smtClean="0"/>
              <a:t>Tray Four: 16 cupcakes</a:t>
            </a:r>
          </a:p>
          <a:p>
            <a:r>
              <a:rPr lang="en-US" dirty="0" smtClean="0"/>
              <a:t>Tray Five: 14 cupcakes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000" dirty="0" smtClean="0"/>
              <a:t>Hot Topics</a:t>
            </a:r>
            <a:endParaRPr lang="en-US" sz="4000" dirty="0"/>
          </a:p>
        </p:txBody>
      </p:sp>
      <p:sp>
        <p:nvSpPr>
          <p:cNvPr id="3" name="Content Placeholder 2"/>
          <p:cNvSpPr>
            <a:spLocks noGrp="1"/>
          </p:cNvSpPr>
          <p:nvPr>
            <p:ph sz="quarter" idx="11"/>
          </p:nvPr>
        </p:nvSpPr>
        <p:spPr/>
        <p:txBody>
          <a:bodyPr/>
          <a:lstStyle/>
          <a:p>
            <a:r>
              <a:rPr lang="en-US" dirty="0" smtClean="0"/>
              <a:t>In our world of math, what are the burning questions or issues that we can discuss now or research for you?</a:t>
            </a:r>
          </a:p>
          <a:p>
            <a:endParaRPr lang="en-US" dirty="0" smtClean="0"/>
          </a:p>
          <a:p>
            <a:r>
              <a:rPr lang="en-US" dirty="0" smtClean="0"/>
              <a:t>Reminder…Math Blog @ </a:t>
            </a:r>
            <a:r>
              <a:rPr lang="en-US" dirty="0" smtClean="0">
                <a:hlinkClick r:id="rId2"/>
              </a:rPr>
              <a:t>www.onslowmath.blogspot.com</a:t>
            </a:r>
            <a:endParaRPr lang="en-US" dirty="0" smtClean="0"/>
          </a:p>
          <a:p>
            <a:endParaRPr lang="en-US" dirty="0" smtClean="0"/>
          </a:p>
          <a:p>
            <a:r>
              <a:rPr lang="en-US" dirty="0" smtClean="0"/>
              <a:t>New Information: Honors Course Guides</a:t>
            </a:r>
          </a:p>
          <a:p>
            <a:endParaRPr lang="en-US" dirty="0"/>
          </a:p>
        </p:txBody>
      </p:sp>
      <p:sp>
        <p:nvSpPr>
          <p:cNvPr id="4" name="TextBox 3"/>
          <p:cNvSpPr txBox="1"/>
          <p:nvPr/>
        </p:nvSpPr>
        <p:spPr>
          <a:xfrm>
            <a:off x="457200" y="-68997"/>
            <a:ext cx="8458200" cy="830997"/>
          </a:xfrm>
          <a:prstGeom prst="rect">
            <a:avLst/>
          </a:prstGeom>
          <a:noFill/>
        </p:spPr>
        <p:txBody>
          <a:bodyPr wrap="square" rtlCol="0">
            <a:spAutoFit/>
          </a:bodyPr>
          <a:lstStyle/>
          <a:p>
            <a:pPr algn="ctr"/>
            <a:r>
              <a:rPr lang="en-US" sz="4800" b="1" dirty="0" smtClean="0"/>
              <a:t>Traveling Alerts</a:t>
            </a:r>
            <a:endParaRPr lang="en-US" sz="48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1524000"/>
            <a:ext cx="8839200" cy="5562600"/>
          </a:xfrm>
        </p:spPr>
        <p:txBody>
          <a:bodyPr/>
          <a:lstStyle/>
          <a:p>
            <a:pPr algn="l">
              <a:buFont typeface="Arial" pitchFamily="34" charset="0"/>
              <a:buChar char="•"/>
            </a:pPr>
            <a:r>
              <a:rPr lang="en-US" sz="2400" dirty="0" smtClean="0"/>
              <a:t>Develop a deeper understanding of the Common Core and Essential Standards.</a:t>
            </a:r>
          </a:p>
          <a:p>
            <a:pPr algn="l">
              <a:buFont typeface="Arial" pitchFamily="34" charset="0"/>
              <a:buChar char="•"/>
            </a:pPr>
            <a:endParaRPr lang="en-US" sz="1400" dirty="0" smtClean="0"/>
          </a:p>
          <a:p>
            <a:pPr algn="l">
              <a:buFont typeface="Arial" pitchFamily="34" charset="0"/>
              <a:buChar char="•"/>
            </a:pPr>
            <a:r>
              <a:rPr lang="en-US" sz="2400" dirty="0" smtClean="0"/>
              <a:t>Examine and develop performance tasks based on the new standards.</a:t>
            </a:r>
          </a:p>
          <a:p>
            <a:pPr algn="l">
              <a:buFont typeface="Arial" pitchFamily="34" charset="0"/>
              <a:buChar char="•"/>
            </a:pPr>
            <a:endParaRPr lang="en-US" sz="1400" dirty="0" smtClean="0"/>
          </a:p>
          <a:p>
            <a:pPr algn="l">
              <a:buFont typeface="Arial" pitchFamily="34" charset="0"/>
              <a:buChar char="•"/>
            </a:pPr>
            <a:r>
              <a:rPr lang="en-US" sz="2400" dirty="0" smtClean="0"/>
              <a:t>Explore resources to support CC &amp; ES Curriculum, Instruction, &amp; Assessment planning and implementation.</a:t>
            </a:r>
          </a:p>
          <a:p>
            <a:pPr algn="l">
              <a:buFont typeface="Arial" pitchFamily="34" charset="0"/>
              <a:buChar char="•"/>
            </a:pPr>
            <a:endParaRPr lang="en-US" sz="1400" dirty="0" smtClean="0"/>
          </a:p>
          <a:p>
            <a:pPr algn="l">
              <a:buFont typeface="Arial" pitchFamily="34" charset="0"/>
              <a:buChar char="•"/>
            </a:pPr>
            <a:r>
              <a:rPr lang="en-US" sz="2400" dirty="0" smtClean="0"/>
              <a:t>Examine the elements of CIA planning and how they relate to the CC &amp; ES</a:t>
            </a:r>
          </a:p>
          <a:p>
            <a:pPr algn="l">
              <a:buFont typeface="Arial" pitchFamily="34" charset="0"/>
              <a:buChar char="•"/>
            </a:pPr>
            <a:endParaRPr lang="en-US" sz="1400" dirty="0" smtClean="0"/>
          </a:p>
          <a:p>
            <a:pPr algn="l">
              <a:buFont typeface="Arial" pitchFamily="34" charset="0"/>
              <a:buChar char="•"/>
            </a:pPr>
            <a:r>
              <a:rPr lang="en-US" sz="2400" dirty="0" smtClean="0"/>
              <a:t>Deepen understanding of conceptual planning; </a:t>
            </a:r>
          </a:p>
          <a:p>
            <a:pPr algn="l"/>
            <a:r>
              <a:rPr lang="en-US" sz="2400" dirty="0" smtClean="0"/>
              <a:t>	integrating the standards through CIA Planning</a:t>
            </a:r>
          </a:p>
          <a:p>
            <a:pPr algn="l">
              <a:buFont typeface="Arial" pitchFamily="34" charset="0"/>
              <a:buChar char="•"/>
            </a:pPr>
            <a:endParaRPr lang="en-US" sz="2800" dirty="0" smtClean="0"/>
          </a:p>
        </p:txBody>
      </p:sp>
      <p:grpSp>
        <p:nvGrpSpPr>
          <p:cNvPr id="5" name="Group 12"/>
          <p:cNvGrpSpPr>
            <a:grpSpLocks/>
          </p:cNvGrpSpPr>
          <p:nvPr/>
        </p:nvGrpSpPr>
        <p:grpSpPr bwMode="auto">
          <a:xfrm>
            <a:off x="914400" y="4800600"/>
            <a:ext cx="206375" cy="238125"/>
            <a:chOff x="5700" y="13590"/>
            <a:chExt cx="248" cy="334"/>
          </a:xfrm>
        </p:grpSpPr>
        <p:sp>
          <p:nvSpPr>
            <p:cNvPr id="7" name="Freeform 13"/>
            <p:cNvSpPr>
              <a:spLocks/>
            </p:cNvSpPr>
            <p:nvPr/>
          </p:nvSpPr>
          <p:spPr bwMode="auto">
            <a:xfrm>
              <a:off x="5718" y="13607"/>
              <a:ext cx="221" cy="308"/>
            </a:xfrm>
            <a:custGeom>
              <a:avLst/>
              <a:gdLst/>
              <a:ahLst/>
              <a:cxnLst>
                <a:cxn ang="0">
                  <a:pos x="275" y="164"/>
                </a:cxn>
                <a:cxn ang="0">
                  <a:pos x="275" y="152"/>
                </a:cxn>
                <a:cxn ang="0">
                  <a:pos x="257" y="152"/>
                </a:cxn>
                <a:cxn ang="0">
                  <a:pos x="257" y="187"/>
                </a:cxn>
                <a:cxn ang="0">
                  <a:pos x="239" y="187"/>
                </a:cxn>
                <a:cxn ang="0">
                  <a:pos x="239" y="129"/>
                </a:cxn>
                <a:cxn ang="0">
                  <a:pos x="197" y="129"/>
                </a:cxn>
                <a:cxn ang="0">
                  <a:pos x="197" y="187"/>
                </a:cxn>
                <a:cxn ang="0">
                  <a:pos x="179" y="187"/>
                </a:cxn>
                <a:cxn ang="0">
                  <a:pos x="179" y="111"/>
                </a:cxn>
                <a:cxn ang="0">
                  <a:pos x="144" y="111"/>
                </a:cxn>
                <a:cxn ang="0">
                  <a:pos x="144" y="187"/>
                </a:cxn>
                <a:cxn ang="0">
                  <a:pos x="126" y="187"/>
                </a:cxn>
                <a:cxn ang="0">
                  <a:pos x="126" y="0"/>
                </a:cxn>
                <a:cxn ang="0">
                  <a:pos x="90" y="0"/>
                </a:cxn>
                <a:cxn ang="0">
                  <a:pos x="90" y="263"/>
                </a:cxn>
                <a:cxn ang="0">
                  <a:pos x="72" y="263"/>
                </a:cxn>
                <a:cxn ang="0">
                  <a:pos x="72" y="204"/>
                </a:cxn>
                <a:cxn ang="0">
                  <a:pos x="48" y="204"/>
                </a:cxn>
                <a:cxn ang="0">
                  <a:pos x="48" y="187"/>
                </a:cxn>
                <a:cxn ang="0">
                  <a:pos x="0" y="187"/>
                </a:cxn>
                <a:cxn ang="0">
                  <a:pos x="0" y="222"/>
                </a:cxn>
                <a:cxn ang="0">
                  <a:pos x="18" y="222"/>
                </a:cxn>
                <a:cxn ang="0">
                  <a:pos x="18" y="240"/>
                </a:cxn>
                <a:cxn ang="0">
                  <a:pos x="36" y="240"/>
                </a:cxn>
                <a:cxn ang="0">
                  <a:pos x="36" y="298"/>
                </a:cxn>
                <a:cxn ang="0">
                  <a:pos x="54" y="298"/>
                </a:cxn>
                <a:cxn ang="0">
                  <a:pos x="54" y="333"/>
                </a:cxn>
                <a:cxn ang="0">
                  <a:pos x="72" y="333"/>
                </a:cxn>
                <a:cxn ang="0">
                  <a:pos x="72" y="368"/>
                </a:cxn>
                <a:cxn ang="0">
                  <a:pos x="90" y="368"/>
                </a:cxn>
                <a:cxn ang="0">
                  <a:pos x="90" y="409"/>
                </a:cxn>
                <a:cxn ang="0">
                  <a:pos x="257" y="409"/>
                </a:cxn>
                <a:cxn ang="0">
                  <a:pos x="257" y="368"/>
                </a:cxn>
                <a:cxn ang="0">
                  <a:pos x="275" y="368"/>
                </a:cxn>
                <a:cxn ang="0">
                  <a:pos x="275" y="310"/>
                </a:cxn>
                <a:cxn ang="0">
                  <a:pos x="293" y="310"/>
                </a:cxn>
                <a:cxn ang="0">
                  <a:pos x="293" y="164"/>
                </a:cxn>
                <a:cxn ang="0">
                  <a:pos x="275" y="164"/>
                </a:cxn>
              </a:cxnLst>
              <a:rect l="0" t="0" r="r" b="b"/>
              <a:pathLst>
                <a:path w="293" h="409">
                  <a:moveTo>
                    <a:pt x="275" y="164"/>
                  </a:moveTo>
                  <a:lnTo>
                    <a:pt x="275" y="152"/>
                  </a:lnTo>
                  <a:lnTo>
                    <a:pt x="257" y="152"/>
                  </a:lnTo>
                  <a:lnTo>
                    <a:pt x="257" y="187"/>
                  </a:lnTo>
                  <a:lnTo>
                    <a:pt x="239" y="187"/>
                  </a:lnTo>
                  <a:lnTo>
                    <a:pt x="239" y="129"/>
                  </a:lnTo>
                  <a:lnTo>
                    <a:pt x="197" y="129"/>
                  </a:lnTo>
                  <a:lnTo>
                    <a:pt x="197" y="187"/>
                  </a:lnTo>
                  <a:lnTo>
                    <a:pt x="179" y="187"/>
                  </a:lnTo>
                  <a:lnTo>
                    <a:pt x="179" y="111"/>
                  </a:lnTo>
                  <a:lnTo>
                    <a:pt x="144" y="111"/>
                  </a:lnTo>
                  <a:lnTo>
                    <a:pt x="144" y="187"/>
                  </a:lnTo>
                  <a:lnTo>
                    <a:pt x="126" y="187"/>
                  </a:lnTo>
                  <a:lnTo>
                    <a:pt x="126" y="0"/>
                  </a:lnTo>
                  <a:lnTo>
                    <a:pt x="90" y="0"/>
                  </a:lnTo>
                  <a:lnTo>
                    <a:pt x="90" y="263"/>
                  </a:lnTo>
                  <a:lnTo>
                    <a:pt x="72" y="263"/>
                  </a:lnTo>
                  <a:lnTo>
                    <a:pt x="72" y="204"/>
                  </a:lnTo>
                  <a:lnTo>
                    <a:pt x="48" y="204"/>
                  </a:lnTo>
                  <a:lnTo>
                    <a:pt x="48" y="187"/>
                  </a:lnTo>
                  <a:lnTo>
                    <a:pt x="0" y="187"/>
                  </a:lnTo>
                  <a:lnTo>
                    <a:pt x="0" y="222"/>
                  </a:lnTo>
                  <a:lnTo>
                    <a:pt x="18" y="222"/>
                  </a:lnTo>
                  <a:lnTo>
                    <a:pt x="18" y="240"/>
                  </a:lnTo>
                  <a:lnTo>
                    <a:pt x="36" y="240"/>
                  </a:lnTo>
                  <a:lnTo>
                    <a:pt x="36" y="298"/>
                  </a:lnTo>
                  <a:lnTo>
                    <a:pt x="54" y="298"/>
                  </a:lnTo>
                  <a:lnTo>
                    <a:pt x="54" y="333"/>
                  </a:lnTo>
                  <a:lnTo>
                    <a:pt x="72" y="333"/>
                  </a:lnTo>
                  <a:lnTo>
                    <a:pt x="72" y="368"/>
                  </a:lnTo>
                  <a:lnTo>
                    <a:pt x="90" y="368"/>
                  </a:lnTo>
                  <a:lnTo>
                    <a:pt x="90" y="409"/>
                  </a:lnTo>
                  <a:lnTo>
                    <a:pt x="257" y="409"/>
                  </a:lnTo>
                  <a:lnTo>
                    <a:pt x="257" y="368"/>
                  </a:lnTo>
                  <a:lnTo>
                    <a:pt x="275" y="368"/>
                  </a:lnTo>
                  <a:lnTo>
                    <a:pt x="275" y="310"/>
                  </a:lnTo>
                  <a:lnTo>
                    <a:pt x="293" y="310"/>
                  </a:lnTo>
                  <a:lnTo>
                    <a:pt x="293" y="164"/>
                  </a:lnTo>
                  <a:lnTo>
                    <a:pt x="275" y="16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4"/>
            <p:cNvSpPr>
              <a:spLocks noEditPoints="1"/>
            </p:cNvSpPr>
            <p:nvPr/>
          </p:nvSpPr>
          <p:spPr bwMode="auto">
            <a:xfrm>
              <a:off x="5700" y="13590"/>
              <a:ext cx="248" cy="334"/>
            </a:xfrm>
            <a:custGeom>
              <a:avLst/>
              <a:gdLst/>
              <a:ahLst/>
              <a:cxnLst>
                <a:cxn ang="0">
                  <a:pos x="162" y="128"/>
                </a:cxn>
                <a:cxn ang="0">
                  <a:pos x="197" y="111"/>
                </a:cxn>
                <a:cxn ang="0">
                  <a:pos x="162" y="17"/>
                </a:cxn>
                <a:cxn ang="0">
                  <a:pos x="144" y="204"/>
                </a:cxn>
                <a:cxn ang="0">
                  <a:pos x="90" y="221"/>
                </a:cxn>
                <a:cxn ang="0">
                  <a:pos x="108" y="280"/>
                </a:cxn>
                <a:cxn ang="0">
                  <a:pos x="90" y="17"/>
                </a:cxn>
                <a:cxn ang="0">
                  <a:pos x="66" y="204"/>
                </a:cxn>
                <a:cxn ang="0">
                  <a:pos x="90" y="221"/>
                </a:cxn>
                <a:cxn ang="0">
                  <a:pos x="18" y="257"/>
                </a:cxn>
                <a:cxn ang="0">
                  <a:pos x="36" y="239"/>
                </a:cxn>
                <a:cxn ang="0">
                  <a:pos x="144" y="0"/>
                </a:cxn>
                <a:cxn ang="0">
                  <a:pos x="108" y="17"/>
                </a:cxn>
                <a:cxn ang="0">
                  <a:pos x="144" y="0"/>
                </a:cxn>
                <a:cxn ang="0">
                  <a:pos x="311" y="169"/>
                </a:cxn>
                <a:cxn ang="0">
                  <a:pos x="293" y="181"/>
                </a:cxn>
                <a:cxn ang="0">
                  <a:pos x="215" y="204"/>
                </a:cxn>
                <a:cxn ang="0">
                  <a:pos x="257" y="146"/>
                </a:cxn>
                <a:cxn ang="0">
                  <a:pos x="275" y="204"/>
                </a:cxn>
                <a:cxn ang="0">
                  <a:pos x="293" y="169"/>
                </a:cxn>
                <a:cxn ang="0">
                  <a:pos x="275" y="151"/>
                </a:cxn>
                <a:cxn ang="0">
                  <a:pos x="257" y="128"/>
                </a:cxn>
                <a:cxn ang="0">
                  <a:pos x="215" y="128"/>
                </a:cxn>
                <a:cxn ang="0">
                  <a:pos x="197" y="204"/>
                </a:cxn>
                <a:cxn ang="0">
                  <a:pos x="66" y="204"/>
                </a:cxn>
                <a:cxn ang="0">
                  <a:pos x="18" y="186"/>
                </a:cxn>
                <a:cxn ang="0">
                  <a:pos x="0" y="204"/>
                </a:cxn>
                <a:cxn ang="0">
                  <a:pos x="18" y="239"/>
                </a:cxn>
                <a:cxn ang="0">
                  <a:pos x="66" y="204"/>
                </a:cxn>
                <a:cxn ang="0">
                  <a:pos x="36" y="315"/>
                </a:cxn>
                <a:cxn ang="0">
                  <a:pos x="54" y="257"/>
                </a:cxn>
                <a:cxn ang="0">
                  <a:pos x="293" y="385"/>
                </a:cxn>
                <a:cxn ang="0">
                  <a:pos x="311" y="327"/>
                </a:cxn>
                <a:cxn ang="0">
                  <a:pos x="293" y="385"/>
                </a:cxn>
                <a:cxn ang="0">
                  <a:pos x="311" y="327"/>
                </a:cxn>
                <a:cxn ang="0">
                  <a:pos x="329" y="181"/>
                </a:cxn>
                <a:cxn ang="0">
                  <a:pos x="275" y="426"/>
                </a:cxn>
                <a:cxn ang="0">
                  <a:pos x="108" y="385"/>
                </a:cxn>
                <a:cxn ang="0">
                  <a:pos x="90" y="426"/>
                </a:cxn>
                <a:cxn ang="0">
                  <a:pos x="108" y="443"/>
                </a:cxn>
                <a:cxn ang="0">
                  <a:pos x="293" y="443"/>
                </a:cxn>
                <a:cxn ang="0">
                  <a:pos x="293" y="385"/>
                </a:cxn>
                <a:cxn ang="0">
                  <a:pos x="275" y="426"/>
                </a:cxn>
                <a:cxn ang="0">
                  <a:pos x="72" y="385"/>
                </a:cxn>
                <a:cxn ang="0">
                  <a:pos x="90" y="350"/>
                </a:cxn>
                <a:cxn ang="0">
                  <a:pos x="54" y="315"/>
                </a:cxn>
                <a:cxn ang="0">
                  <a:pos x="72" y="350"/>
                </a:cxn>
                <a:cxn ang="0">
                  <a:pos x="54" y="315"/>
                </a:cxn>
              </a:cxnLst>
              <a:rect l="0" t="0" r="r" b="b"/>
              <a:pathLst>
                <a:path w="329" h="443">
                  <a:moveTo>
                    <a:pt x="162" y="204"/>
                  </a:moveTo>
                  <a:lnTo>
                    <a:pt x="162" y="128"/>
                  </a:lnTo>
                  <a:lnTo>
                    <a:pt x="197" y="128"/>
                  </a:lnTo>
                  <a:lnTo>
                    <a:pt x="197" y="111"/>
                  </a:lnTo>
                  <a:lnTo>
                    <a:pt x="162" y="111"/>
                  </a:lnTo>
                  <a:lnTo>
                    <a:pt x="162" y="17"/>
                  </a:lnTo>
                  <a:lnTo>
                    <a:pt x="144" y="17"/>
                  </a:lnTo>
                  <a:lnTo>
                    <a:pt x="144" y="204"/>
                  </a:lnTo>
                  <a:lnTo>
                    <a:pt x="162" y="204"/>
                  </a:lnTo>
                  <a:close/>
                  <a:moveTo>
                    <a:pt x="90" y="221"/>
                  </a:moveTo>
                  <a:lnTo>
                    <a:pt x="90" y="280"/>
                  </a:lnTo>
                  <a:lnTo>
                    <a:pt x="108" y="280"/>
                  </a:lnTo>
                  <a:lnTo>
                    <a:pt x="108" y="17"/>
                  </a:lnTo>
                  <a:lnTo>
                    <a:pt x="90" y="17"/>
                  </a:lnTo>
                  <a:lnTo>
                    <a:pt x="90" y="204"/>
                  </a:lnTo>
                  <a:lnTo>
                    <a:pt x="66" y="204"/>
                  </a:lnTo>
                  <a:lnTo>
                    <a:pt x="66" y="221"/>
                  </a:lnTo>
                  <a:lnTo>
                    <a:pt x="90" y="221"/>
                  </a:lnTo>
                  <a:close/>
                  <a:moveTo>
                    <a:pt x="18" y="239"/>
                  </a:moveTo>
                  <a:lnTo>
                    <a:pt x="18" y="257"/>
                  </a:lnTo>
                  <a:lnTo>
                    <a:pt x="36" y="257"/>
                  </a:lnTo>
                  <a:lnTo>
                    <a:pt x="36" y="239"/>
                  </a:lnTo>
                  <a:lnTo>
                    <a:pt x="18" y="239"/>
                  </a:lnTo>
                  <a:close/>
                  <a:moveTo>
                    <a:pt x="144" y="0"/>
                  </a:moveTo>
                  <a:lnTo>
                    <a:pt x="108" y="0"/>
                  </a:lnTo>
                  <a:lnTo>
                    <a:pt x="108" y="17"/>
                  </a:lnTo>
                  <a:lnTo>
                    <a:pt x="144" y="17"/>
                  </a:lnTo>
                  <a:lnTo>
                    <a:pt x="144" y="0"/>
                  </a:lnTo>
                  <a:close/>
                  <a:moveTo>
                    <a:pt x="311" y="181"/>
                  </a:moveTo>
                  <a:lnTo>
                    <a:pt x="311" y="169"/>
                  </a:lnTo>
                  <a:lnTo>
                    <a:pt x="293" y="169"/>
                  </a:lnTo>
                  <a:lnTo>
                    <a:pt x="293" y="181"/>
                  </a:lnTo>
                  <a:lnTo>
                    <a:pt x="311" y="181"/>
                  </a:lnTo>
                  <a:close/>
                  <a:moveTo>
                    <a:pt x="215" y="204"/>
                  </a:moveTo>
                  <a:lnTo>
                    <a:pt x="215" y="146"/>
                  </a:lnTo>
                  <a:lnTo>
                    <a:pt x="257" y="146"/>
                  </a:lnTo>
                  <a:lnTo>
                    <a:pt x="257" y="204"/>
                  </a:lnTo>
                  <a:lnTo>
                    <a:pt x="275" y="204"/>
                  </a:lnTo>
                  <a:lnTo>
                    <a:pt x="275" y="169"/>
                  </a:lnTo>
                  <a:lnTo>
                    <a:pt x="293" y="169"/>
                  </a:lnTo>
                  <a:lnTo>
                    <a:pt x="293" y="151"/>
                  </a:lnTo>
                  <a:lnTo>
                    <a:pt x="275" y="151"/>
                  </a:lnTo>
                  <a:lnTo>
                    <a:pt x="275" y="128"/>
                  </a:lnTo>
                  <a:lnTo>
                    <a:pt x="257" y="128"/>
                  </a:lnTo>
                  <a:lnTo>
                    <a:pt x="215" y="128"/>
                  </a:lnTo>
                  <a:lnTo>
                    <a:pt x="197" y="128"/>
                  </a:lnTo>
                  <a:lnTo>
                    <a:pt x="197" y="204"/>
                  </a:lnTo>
                  <a:lnTo>
                    <a:pt x="215" y="204"/>
                  </a:lnTo>
                  <a:close/>
                  <a:moveTo>
                    <a:pt x="66" y="204"/>
                  </a:moveTo>
                  <a:lnTo>
                    <a:pt x="66" y="186"/>
                  </a:lnTo>
                  <a:lnTo>
                    <a:pt x="18" y="186"/>
                  </a:lnTo>
                  <a:lnTo>
                    <a:pt x="0" y="186"/>
                  </a:lnTo>
                  <a:lnTo>
                    <a:pt x="0" y="204"/>
                  </a:lnTo>
                  <a:lnTo>
                    <a:pt x="0" y="239"/>
                  </a:lnTo>
                  <a:lnTo>
                    <a:pt x="18" y="239"/>
                  </a:lnTo>
                  <a:lnTo>
                    <a:pt x="18" y="204"/>
                  </a:lnTo>
                  <a:lnTo>
                    <a:pt x="66" y="204"/>
                  </a:lnTo>
                  <a:close/>
                  <a:moveTo>
                    <a:pt x="36" y="257"/>
                  </a:moveTo>
                  <a:lnTo>
                    <a:pt x="36" y="315"/>
                  </a:lnTo>
                  <a:lnTo>
                    <a:pt x="54" y="315"/>
                  </a:lnTo>
                  <a:lnTo>
                    <a:pt x="54" y="257"/>
                  </a:lnTo>
                  <a:lnTo>
                    <a:pt x="36" y="257"/>
                  </a:lnTo>
                  <a:close/>
                  <a:moveTo>
                    <a:pt x="293" y="385"/>
                  </a:moveTo>
                  <a:lnTo>
                    <a:pt x="311" y="385"/>
                  </a:lnTo>
                  <a:lnTo>
                    <a:pt x="311" y="327"/>
                  </a:lnTo>
                  <a:lnTo>
                    <a:pt x="293" y="327"/>
                  </a:lnTo>
                  <a:lnTo>
                    <a:pt x="293" y="385"/>
                  </a:lnTo>
                  <a:close/>
                  <a:moveTo>
                    <a:pt x="311" y="181"/>
                  </a:moveTo>
                  <a:lnTo>
                    <a:pt x="311" y="327"/>
                  </a:lnTo>
                  <a:lnTo>
                    <a:pt x="329" y="327"/>
                  </a:lnTo>
                  <a:lnTo>
                    <a:pt x="329" y="181"/>
                  </a:lnTo>
                  <a:lnTo>
                    <a:pt x="311" y="181"/>
                  </a:lnTo>
                  <a:close/>
                  <a:moveTo>
                    <a:pt x="275" y="426"/>
                  </a:moveTo>
                  <a:lnTo>
                    <a:pt x="108" y="426"/>
                  </a:lnTo>
                  <a:lnTo>
                    <a:pt x="108" y="385"/>
                  </a:lnTo>
                  <a:lnTo>
                    <a:pt x="90" y="385"/>
                  </a:lnTo>
                  <a:lnTo>
                    <a:pt x="90" y="426"/>
                  </a:lnTo>
                  <a:lnTo>
                    <a:pt x="90" y="443"/>
                  </a:lnTo>
                  <a:lnTo>
                    <a:pt x="108" y="443"/>
                  </a:lnTo>
                  <a:lnTo>
                    <a:pt x="275" y="443"/>
                  </a:lnTo>
                  <a:lnTo>
                    <a:pt x="293" y="443"/>
                  </a:lnTo>
                  <a:lnTo>
                    <a:pt x="293" y="426"/>
                  </a:lnTo>
                  <a:lnTo>
                    <a:pt x="293" y="385"/>
                  </a:lnTo>
                  <a:lnTo>
                    <a:pt x="275" y="385"/>
                  </a:lnTo>
                  <a:lnTo>
                    <a:pt x="275" y="426"/>
                  </a:lnTo>
                  <a:close/>
                  <a:moveTo>
                    <a:pt x="72" y="350"/>
                  </a:moveTo>
                  <a:lnTo>
                    <a:pt x="72" y="385"/>
                  </a:lnTo>
                  <a:lnTo>
                    <a:pt x="90" y="385"/>
                  </a:lnTo>
                  <a:lnTo>
                    <a:pt x="90" y="350"/>
                  </a:lnTo>
                  <a:lnTo>
                    <a:pt x="72" y="350"/>
                  </a:lnTo>
                  <a:close/>
                  <a:moveTo>
                    <a:pt x="54" y="315"/>
                  </a:moveTo>
                  <a:lnTo>
                    <a:pt x="54" y="350"/>
                  </a:lnTo>
                  <a:lnTo>
                    <a:pt x="72" y="350"/>
                  </a:lnTo>
                  <a:lnTo>
                    <a:pt x="72" y="315"/>
                  </a:lnTo>
                  <a:lnTo>
                    <a:pt x="54" y="3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extBox 21"/>
          <p:cNvSpPr txBox="1"/>
          <p:nvPr/>
        </p:nvSpPr>
        <p:spPr>
          <a:xfrm>
            <a:off x="-152400" y="533400"/>
            <a:ext cx="8458200" cy="769441"/>
          </a:xfrm>
          <a:prstGeom prst="rect">
            <a:avLst/>
          </a:prstGeom>
          <a:noFill/>
        </p:spPr>
        <p:txBody>
          <a:bodyPr wrap="square" rtlCol="0">
            <a:spAutoFit/>
          </a:bodyPr>
          <a:lstStyle/>
          <a:p>
            <a:pPr algn="ctr"/>
            <a:r>
              <a:rPr lang="en-US" sz="4400" b="1" dirty="0" smtClean="0"/>
              <a:t>Packing: Where are We Going?</a:t>
            </a:r>
            <a:endParaRPr lang="en-US" sz="4400" b="1" dirty="0"/>
          </a:p>
        </p:txBody>
      </p:sp>
      <p:pic>
        <p:nvPicPr>
          <p:cNvPr id="23" name="Content Placeholder 11" descr="OCS logo.jpg"/>
          <p:cNvPicPr>
            <a:picLocks noChangeAspect="1"/>
          </p:cNvPicPr>
          <p:nvPr/>
        </p:nvPicPr>
        <p:blipFill>
          <a:blip r:embed="rId3" cstate="print"/>
          <a:stretch>
            <a:fillRect/>
          </a:stretch>
        </p:blipFill>
        <p:spPr>
          <a:xfrm>
            <a:off x="8146472" y="1"/>
            <a:ext cx="997527" cy="990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1524000"/>
            <a:ext cx="8839200" cy="5562600"/>
          </a:xfrm>
        </p:spPr>
        <p:txBody>
          <a:bodyPr/>
          <a:lstStyle/>
          <a:p>
            <a:pPr algn="l"/>
            <a:r>
              <a:rPr lang="en-US" sz="2800" dirty="0" smtClean="0"/>
              <a:t>Outline for Packing Tuesdays</a:t>
            </a:r>
          </a:p>
          <a:p>
            <a:r>
              <a:rPr lang="en-US" sz="2800" dirty="0" smtClean="0"/>
              <a:t> </a:t>
            </a:r>
          </a:p>
          <a:p>
            <a:pPr algn="l"/>
            <a:r>
              <a:rPr lang="en-US" sz="2000" dirty="0" smtClean="0">
                <a:solidFill>
                  <a:schemeClr val="accent1"/>
                </a:solidFill>
              </a:rPr>
              <a:t>Session 1 – Standards and Performance Tasks by content areas.</a:t>
            </a:r>
          </a:p>
          <a:p>
            <a:pPr algn="l"/>
            <a:r>
              <a:rPr lang="en-US" sz="2000" dirty="0" smtClean="0"/>
              <a:t> </a:t>
            </a:r>
          </a:p>
          <a:p>
            <a:pPr algn="l"/>
            <a:r>
              <a:rPr lang="en-US" sz="2000" dirty="0" smtClean="0"/>
              <a:t>Session 2 – (today) Resources and Strategies by content areas.</a:t>
            </a:r>
          </a:p>
          <a:p>
            <a:pPr algn="l"/>
            <a:r>
              <a:rPr lang="en-US" sz="2000" dirty="0" smtClean="0"/>
              <a:t> </a:t>
            </a:r>
          </a:p>
          <a:p>
            <a:pPr algn="l"/>
            <a:r>
              <a:rPr lang="en-US" sz="2000" dirty="0" smtClean="0"/>
              <a:t>Session 3 – Elements of CIA planning and the Standards</a:t>
            </a:r>
          </a:p>
          <a:p>
            <a:pPr algn="l"/>
            <a:r>
              <a:rPr lang="en-US" sz="2000" dirty="0" smtClean="0"/>
              <a:t> </a:t>
            </a:r>
          </a:p>
          <a:p>
            <a:pPr algn="l"/>
            <a:r>
              <a:rPr lang="en-US" sz="2000" dirty="0" smtClean="0"/>
              <a:t>Session 4 – CIA Planning: putting it all together &amp; integrating the standards.</a:t>
            </a:r>
          </a:p>
          <a:p>
            <a:pPr algn="l">
              <a:buFont typeface="Arial" pitchFamily="34" charset="0"/>
              <a:buChar char="•"/>
            </a:pPr>
            <a:endParaRPr lang="en-US" sz="2000" dirty="0" smtClean="0"/>
          </a:p>
        </p:txBody>
      </p:sp>
      <p:sp>
        <p:nvSpPr>
          <p:cNvPr id="22" name="TextBox 21"/>
          <p:cNvSpPr txBox="1"/>
          <p:nvPr/>
        </p:nvSpPr>
        <p:spPr>
          <a:xfrm>
            <a:off x="381000" y="533400"/>
            <a:ext cx="8458200" cy="830997"/>
          </a:xfrm>
          <a:prstGeom prst="rect">
            <a:avLst/>
          </a:prstGeom>
          <a:noFill/>
        </p:spPr>
        <p:txBody>
          <a:bodyPr wrap="square" rtlCol="0">
            <a:spAutoFit/>
          </a:bodyPr>
          <a:lstStyle/>
          <a:p>
            <a:pPr algn="ctr"/>
            <a:r>
              <a:rPr lang="en-US" sz="4800" b="1" dirty="0" smtClean="0"/>
              <a:t>Where are We Going?</a:t>
            </a:r>
            <a:endParaRPr lang="en-US" sz="4800" b="1" dirty="0"/>
          </a:p>
        </p:txBody>
      </p:sp>
      <p:pic>
        <p:nvPicPr>
          <p:cNvPr id="23" name="Content Placeholder 11" descr="OCS logo.jpg"/>
          <p:cNvPicPr>
            <a:picLocks noChangeAspect="1"/>
          </p:cNvPicPr>
          <p:nvPr/>
        </p:nvPicPr>
        <p:blipFill>
          <a:blip r:embed="rId3" cstate="print"/>
          <a:stretch>
            <a:fillRect/>
          </a:stretch>
        </p:blipFill>
        <p:spPr>
          <a:xfrm>
            <a:off x="8146472" y="1"/>
            <a:ext cx="997527" cy="9906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1524000"/>
            <a:ext cx="8839200" cy="5562600"/>
          </a:xfrm>
        </p:spPr>
        <p:txBody>
          <a:bodyPr/>
          <a:lstStyle/>
          <a:p>
            <a:pPr algn="l">
              <a:buFont typeface="Arial" pitchFamily="34" charset="0"/>
              <a:buChar char="•"/>
            </a:pPr>
            <a:r>
              <a:rPr lang="en-US" sz="2400" dirty="0" smtClean="0"/>
              <a:t>Continue gathering and sharing ideas, resources, and strategies for Packing our Math Suitcase</a:t>
            </a:r>
          </a:p>
          <a:p>
            <a:pPr algn="l">
              <a:buFont typeface="Arial" pitchFamily="34" charset="0"/>
              <a:buChar char="•"/>
            </a:pPr>
            <a:endParaRPr lang="en-US" sz="2400" dirty="0" smtClean="0"/>
          </a:p>
          <a:p>
            <a:pPr algn="l">
              <a:buFont typeface="Arial" pitchFamily="34" charset="0"/>
              <a:buChar char="•"/>
            </a:pPr>
            <a:r>
              <a:rPr lang="en-US" sz="2400" dirty="0" smtClean="0"/>
              <a:t>Begin looking at CIA and Math Planning</a:t>
            </a:r>
          </a:p>
          <a:p>
            <a:pPr algn="l">
              <a:buFont typeface="Arial" pitchFamily="34" charset="0"/>
              <a:buChar char="•"/>
            </a:pPr>
            <a:endParaRPr lang="en-US" sz="2400" dirty="0" smtClean="0"/>
          </a:p>
          <a:p>
            <a:pPr algn="l">
              <a:buFont typeface="Arial" pitchFamily="34" charset="0"/>
              <a:buChar char="•"/>
            </a:pPr>
            <a:endParaRPr lang="en-US" sz="2400" dirty="0" smtClean="0"/>
          </a:p>
        </p:txBody>
      </p:sp>
      <p:grpSp>
        <p:nvGrpSpPr>
          <p:cNvPr id="3" name="Group 12"/>
          <p:cNvGrpSpPr>
            <a:grpSpLocks/>
          </p:cNvGrpSpPr>
          <p:nvPr/>
        </p:nvGrpSpPr>
        <p:grpSpPr bwMode="auto">
          <a:xfrm>
            <a:off x="914400" y="4800600"/>
            <a:ext cx="206375" cy="238125"/>
            <a:chOff x="5700" y="13590"/>
            <a:chExt cx="248" cy="334"/>
          </a:xfrm>
        </p:grpSpPr>
        <p:sp>
          <p:nvSpPr>
            <p:cNvPr id="7" name="Freeform 13"/>
            <p:cNvSpPr>
              <a:spLocks/>
            </p:cNvSpPr>
            <p:nvPr/>
          </p:nvSpPr>
          <p:spPr bwMode="auto">
            <a:xfrm>
              <a:off x="5718" y="13607"/>
              <a:ext cx="221" cy="308"/>
            </a:xfrm>
            <a:custGeom>
              <a:avLst/>
              <a:gdLst/>
              <a:ahLst/>
              <a:cxnLst>
                <a:cxn ang="0">
                  <a:pos x="275" y="164"/>
                </a:cxn>
                <a:cxn ang="0">
                  <a:pos x="275" y="152"/>
                </a:cxn>
                <a:cxn ang="0">
                  <a:pos x="257" y="152"/>
                </a:cxn>
                <a:cxn ang="0">
                  <a:pos x="257" y="187"/>
                </a:cxn>
                <a:cxn ang="0">
                  <a:pos x="239" y="187"/>
                </a:cxn>
                <a:cxn ang="0">
                  <a:pos x="239" y="129"/>
                </a:cxn>
                <a:cxn ang="0">
                  <a:pos x="197" y="129"/>
                </a:cxn>
                <a:cxn ang="0">
                  <a:pos x="197" y="187"/>
                </a:cxn>
                <a:cxn ang="0">
                  <a:pos x="179" y="187"/>
                </a:cxn>
                <a:cxn ang="0">
                  <a:pos x="179" y="111"/>
                </a:cxn>
                <a:cxn ang="0">
                  <a:pos x="144" y="111"/>
                </a:cxn>
                <a:cxn ang="0">
                  <a:pos x="144" y="187"/>
                </a:cxn>
                <a:cxn ang="0">
                  <a:pos x="126" y="187"/>
                </a:cxn>
                <a:cxn ang="0">
                  <a:pos x="126" y="0"/>
                </a:cxn>
                <a:cxn ang="0">
                  <a:pos x="90" y="0"/>
                </a:cxn>
                <a:cxn ang="0">
                  <a:pos x="90" y="263"/>
                </a:cxn>
                <a:cxn ang="0">
                  <a:pos x="72" y="263"/>
                </a:cxn>
                <a:cxn ang="0">
                  <a:pos x="72" y="204"/>
                </a:cxn>
                <a:cxn ang="0">
                  <a:pos x="48" y="204"/>
                </a:cxn>
                <a:cxn ang="0">
                  <a:pos x="48" y="187"/>
                </a:cxn>
                <a:cxn ang="0">
                  <a:pos x="0" y="187"/>
                </a:cxn>
                <a:cxn ang="0">
                  <a:pos x="0" y="222"/>
                </a:cxn>
                <a:cxn ang="0">
                  <a:pos x="18" y="222"/>
                </a:cxn>
                <a:cxn ang="0">
                  <a:pos x="18" y="240"/>
                </a:cxn>
                <a:cxn ang="0">
                  <a:pos x="36" y="240"/>
                </a:cxn>
                <a:cxn ang="0">
                  <a:pos x="36" y="298"/>
                </a:cxn>
                <a:cxn ang="0">
                  <a:pos x="54" y="298"/>
                </a:cxn>
                <a:cxn ang="0">
                  <a:pos x="54" y="333"/>
                </a:cxn>
                <a:cxn ang="0">
                  <a:pos x="72" y="333"/>
                </a:cxn>
                <a:cxn ang="0">
                  <a:pos x="72" y="368"/>
                </a:cxn>
                <a:cxn ang="0">
                  <a:pos x="90" y="368"/>
                </a:cxn>
                <a:cxn ang="0">
                  <a:pos x="90" y="409"/>
                </a:cxn>
                <a:cxn ang="0">
                  <a:pos x="257" y="409"/>
                </a:cxn>
                <a:cxn ang="0">
                  <a:pos x="257" y="368"/>
                </a:cxn>
                <a:cxn ang="0">
                  <a:pos x="275" y="368"/>
                </a:cxn>
                <a:cxn ang="0">
                  <a:pos x="275" y="310"/>
                </a:cxn>
                <a:cxn ang="0">
                  <a:pos x="293" y="310"/>
                </a:cxn>
                <a:cxn ang="0">
                  <a:pos x="293" y="164"/>
                </a:cxn>
                <a:cxn ang="0">
                  <a:pos x="275" y="164"/>
                </a:cxn>
              </a:cxnLst>
              <a:rect l="0" t="0" r="r" b="b"/>
              <a:pathLst>
                <a:path w="293" h="409">
                  <a:moveTo>
                    <a:pt x="275" y="164"/>
                  </a:moveTo>
                  <a:lnTo>
                    <a:pt x="275" y="152"/>
                  </a:lnTo>
                  <a:lnTo>
                    <a:pt x="257" y="152"/>
                  </a:lnTo>
                  <a:lnTo>
                    <a:pt x="257" y="187"/>
                  </a:lnTo>
                  <a:lnTo>
                    <a:pt x="239" y="187"/>
                  </a:lnTo>
                  <a:lnTo>
                    <a:pt x="239" y="129"/>
                  </a:lnTo>
                  <a:lnTo>
                    <a:pt x="197" y="129"/>
                  </a:lnTo>
                  <a:lnTo>
                    <a:pt x="197" y="187"/>
                  </a:lnTo>
                  <a:lnTo>
                    <a:pt x="179" y="187"/>
                  </a:lnTo>
                  <a:lnTo>
                    <a:pt x="179" y="111"/>
                  </a:lnTo>
                  <a:lnTo>
                    <a:pt x="144" y="111"/>
                  </a:lnTo>
                  <a:lnTo>
                    <a:pt x="144" y="187"/>
                  </a:lnTo>
                  <a:lnTo>
                    <a:pt x="126" y="187"/>
                  </a:lnTo>
                  <a:lnTo>
                    <a:pt x="126" y="0"/>
                  </a:lnTo>
                  <a:lnTo>
                    <a:pt x="90" y="0"/>
                  </a:lnTo>
                  <a:lnTo>
                    <a:pt x="90" y="263"/>
                  </a:lnTo>
                  <a:lnTo>
                    <a:pt x="72" y="263"/>
                  </a:lnTo>
                  <a:lnTo>
                    <a:pt x="72" y="204"/>
                  </a:lnTo>
                  <a:lnTo>
                    <a:pt x="48" y="204"/>
                  </a:lnTo>
                  <a:lnTo>
                    <a:pt x="48" y="187"/>
                  </a:lnTo>
                  <a:lnTo>
                    <a:pt x="0" y="187"/>
                  </a:lnTo>
                  <a:lnTo>
                    <a:pt x="0" y="222"/>
                  </a:lnTo>
                  <a:lnTo>
                    <a:pt x="18" y="222"/>
                  </a:lnTo>
                  <a:lnTo>
                    <a:pt x="18" y="240"/>
                  </a:lnTo>
                  <a:lnTo>
                    <a:pt x="36" y="240"/>
                  </a:lnTo>
                  <a:lnTo>
                    <a:pt x="36" y="298"/>
                  </a:lnTo>
                  <a:lnTo>
                    <a:pt x="54" y="298"/>
                  </a:lnTo>
                  <a:lnTo>
                    <a:pt x="54" y="333"/>
                  </a:lnTo>
                  <a:lnTo>
                    <a:pt x="72" y="333"/>
                  </a:lnTo>
                  <a:lnTo>
                    <a:pt x="72" y="368"/>
                  </a:lnTo>
                  <a:lnTo>
                    <a:pt x="90" y="368"/>
                  </a:lnTo>
                  <a:lnTo>
                    <a:pt x="90" y="409"/>
                  </a:lnTo>
                  <a:lnTo>
                    <a:pt x="257" y="409"/>
                  </a:lnTo>
                  <a:lnTo>
                    <a:pt x="257" y="368"/>
                  </a:lnTo>
                  <a:lnTo>
                    <a:pt x="275" y="368"/>
                  </a:lnTo>
                  <a:lnTo>
                    <a:pt x="275" y="310"/>
                  </a:lnTo>
                  <a:lnTo>
                    <a:pt x="293" y="310"/>
                  </a:lnTo>
                  <a:lnTo>
                    <a:pt x="293" y="164"/>
                  </a:lnTo>
                  <a:lnTo>
                    <a:pt x="275" y="16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4"/>
            <p:cNvSpPr>
              <a:spLocks noEditPoints="1"/>
            </p:cNvSpPr>
            <p:nvPr/>
          </p:nvSpPr>
          <p:spPr bwMode="auto">
            <a:xfrm>
              <a:off x="5700" y="13590"/>
              <a:ext cx="248" cy="334"/>
            </a:xfrm>
            <a:custGeom>
              <a:avLst/>
              <a:gdLst/>
              <a:ahLst/>
              <a:cxnLst>
                <a:cxn ang="0">
                  <a:pos x="162" y="128"/>
                </a:cxn>
                <a:cxn ang="0">
                  <a:pos x="197" y="111"/>
                </a:cxn>
                <a:cxn ang="0">
                  <a:pos x="162" y="17"/>
                </a:cxn>
                <a:cxn ang="0">
                  <a:pos x="144" y="204"/>
                </a:cxn>
                <a:cxn ang="0">
                  <a:pos x="90" y="221"/>
                </a:cxn>
                <a:cxn ang="0">
                  <a:pos x="108" y="280"/>
                </a:cxn>
                <a:cxn ang="0">
                  <a:pos x="90" y="17"/>
                </a:cxn>
                <a:cxn ang="0">
                  <a:pos x="66" y="204"/>
                </a:cxn>
                <a:cxn ang="0">
                  <a:pos x="90" y="221"/>
                </a:cxn>
                <a:cxn ang="0">
                  <a:pos x="18" y="257"/>
                </a:cxn>
                <a:cxn ang="0">
                  <a:pos x="36" y="239"/>
                </a:cxn>
                <a:cxn ang="0">
                  <a:pos x="144" y="0"/>
                </a:cxn>
                <a:cxn ang="0">
                  <a:pos x="108" y="17"/>
                </a:cxn>
                <a:cxn ang="0">
                  <a:pos x="144" y="0"/>
                </a:cxn>
                <a:cxn ang="0">
                  <a:pos x="311" y="169"/>
                </a:cxn>
                <a:cxn ang="0">
                  <a:pos x="293" y="181"/>
                </a:cxn>
                <a:cxn ang="0">
                  <a:pos x="215" y="204"/>
                </a:cxn>
                <a:cxn ang="0">
                  <a:pos x="257" y="146"/>
                </a:cxn>
                <a:cxn ang="0">
                  <a:pos x="275" y="204"/>
                </a:cxn>
                <a:cxn ang="0">
                  <a:pos x="293" y="169"/>
                </a:cxn>
                <a:cxn ang="0">
                  <a:pos x="275" y="151"/>
                </a:cxn>
                <a:cxn ang="0">
                  <a:pos x="257" y="128"/>
                </a:cxn>
                <a:cxn ang="0">
                  <a:pos x="215" y="128"/>
                </a:cxn>
                <a:cxn ang="0">
                  <a:pos x="197" y="204"/>
                </a:cxn>
                <a:cxn ang="0">
                  <a:pos x="66" y="204"/>
                </a:cxn>
                <a:cxn ang="0">
                  <a:pos x="18" y="186"/>
                </a:cxn>
                <a:cxn ang="0">
                  <a:pos x="0" y="204"/>
                </a:cxn>
                <a:cxn ang="0">
                  <a:pos x="18" y="239"/>
                </a:cxn>
                <a:cxn ang="0">
                  <a:pos x="66" y="204"/>
                </a:cxn>
                <a:cxn ang="0">
                  <a:pos x="36" y="315"/>
                </a:cxn>
                <a:cxn ang="0">
                  <a:pos x="54" y="257"/>
                </a:cxn>
                <a:cxn ang="0">
                  <a:pos x="293" y="385"/>
                </a:cxn>
                <a:cxn ang="0">
                  <a:pos x="311" y="327"/>
                </a:cxn>
                <a:cxn ang="0">
                  <a:pos x="293" y="385"/>
                </a:cxn>
                <a:cxn ang="0">
                  <a:pos x="311" y="327"/>
                </a:cxn>
                <a:cxn ang="0">
                  <a:pos x="329" y="181"/>
                </a:cxn>
                <a:cxn ang="0">
                  <a:pos x="275" y="426"/>
                </a:cxn>
                <a:cxn ang="0">
                  <a:pos x="108" y="385"/>
                </a:cxn>
                <a:cxn ang="0">
                  <a:pos x="90" y="426"/>
                </a:cxn>
                <a:cxn ang="0">
                  <a:pos x="108" y="443"/>
                </a:cxn>
                <a:cxn ang="0">
                  <a:pos x="293" y="443"/>
                </a:cxn>
                <a:cxn ang="0">
                  <a:pos x="293" y="385"/>
                </a:cxn>
                <a:cxn ang="0">
                  <a:pos x="275" y="426"/>
                </a:cxn>
                <a:cxn ang="0">
                  <a:pos x="72" y="385"/>
                </a:cxn>
                <a:cxn ang="0">
                  <a:pos x="90" y="350"/>
                </a:cxn>
                <a:cxn ang="0">
                  <a:pos x="54" y="315"/>
                </a:cxn>
                <a:cxn ang="0">
                  <a:pos x="72" y="350"/>
                </a:cxn>
                <a:cxn ang="0">
                  <a:pos x="54" y="315"/>
                </a:cxn>
              </a:cxnLst>
              <a:rect l="0" t="0" r="r" b="b"/>
              <a:pathLst>
                <a:path w="329" h="443">
                  <a:moveTo>
                    <a:pt x="162" y="204"/>
                  </a:moveTo>
                  <a:lnTo>
                    <a:pt x="162" y="128"/>
                  </a:lnTo>
                  <a:lnTo>
                    <a:pt x="197" y="128"/>
                  </a:lnTo>
                  <a:lnTo>
                    <a:pt x="197" y="111"/>
                  </a:lnTo>
                  <a:lnTo>
                    <a:pt x="162" y="111"/>
                  </a:lnTo>
                  <a:lnTo>
                    <a:pt x="162" y="17"/>
                  </a:lnTo>
                  <a:lnTo>
                    <a:pt x="144" y="17"/>
                  </a:lnTo>
                  <a:lnTo>
                    <a:pt x="144" y="204"/>
                  </a:lnTo>
                  <a:lnTo>
                    <a:pt x="162" y="204"/>
                  </a:lnTo>
                  <a:close/>
                  <a:moveTo>
                    <a:pt x="90" y="221"/>
                  </a:moveTo>
                  <a:lnTo>
                    <a:pt x="90" y="280"/>
                  </a:lnTo>
                  <a:lnTo>
                    <a:pt x="108" y="280"/>
                  </a:lnTo>
                  <a:lnTo>
                    <a:pt x="108" y="17"/>
                  </a:lnTo>
                  <a:lnTo>
                    <a:pt x="90" y="17"/>
                  </a:lnTo>
                  <a:lnTo>
                    <a:pt x="90" y="204"/>
                  </a:lnTo>
                  <a:lnTo>
                    <a:pt x="66" y="204"/>
                  </a:lnTo>
                  <a:lnTo>
                    <a:pt x="66" y="221"/>
                  </a:lnTo>
                  <a:lnTo>
                    <a:pt x="90" y="221"/>
                  </a:lnTo>
                  <a:close/>
                  <a:moveTo>
                    <a:pt x="18" y="239"/>
                  </a:moveTo>
                  <a:lnTo>
                    <a:pt x="18" y="257"/>
                  </a:lnTo>
                  <a:lnTo>
                    <a:pt x="36" y="257"/>
                  </a:lnTo>
                  <a:lnTo>
                    <a:pt x="36" y="239"/>
                  </a:lnTo>
                  <a:lnTo>
                    <a:pt x="18" y="239"/>
                  </a:lnTo>
                  <a:close/>
                  <a:moveTo>
                    <a:pt x="144" y="0"/>
                  </a:moveTo>
                  <a:lnTo>
                    <a:pt x="108" y="0"/>
                  </a:lnTo>
                  <a:lnTo>
                    <a:pt x="108" y="17"/>
                  </a:lnTo>
                  <a:lnTo>
                    <a:pt x="144" y="17"/>
                  </a:lnTo>
                  <a:lnTo>
                    <a:pt x="144" y="0"/>
                  </a:lnTo>
                  <a:close/>
                  <a:moveTo>
                    <a:pt x="311" y="181"/>
                  </a:moveTo>
                  <a:lnTo>
                    <a:pt x="311" y="169"/>
                  </a:lnTo>
                  <a:lnTo>
                    <a:pt x="293" y="169"/>
                  </a:lnTo>
                  <a:lnTo>
                    <a:pt x="293" y="181"/>
                  </a:lnTo>
                  <a:lnTo>
                    <a:pt x="311" y="181"/>
                  </a:lnTo>
                  <a:close/>
                  <a:moveTo>
                    <a:pt x="215" y="204"/>
                  </a:moveTo>
                  <a:lnTo>
                    <a:pt x="215" y="146"/>
                  </a:lnTo>
                  <a:lnTo>
                    <a:pt x="257" y="146"/>
                  </a:lnTo>
                  <a:lnTo>
                    <a:pt x="257" y="204"/>
                  </a:lnTo>
                  <a:lnTo>
                    <a:pt x="275" y="204"/>
                  </a:lnTo>
                  <a:lnTo>
                    <a:pt x="275" y="169"/>
                  </a:lnTo>
                  <a:lnTo>
                    <a:pt x="293" y="169"/>
                  </a:lnTo>
                  <a:lnTo>
                    <a:pt x="293" y="151"/>
                  </a:lnTo>
                  <a:lnTo>
                    <a:pt x="275" y="151"/>
                  </a:lnTo>
                  <a:lnTo>
                    <a:pt x="275" y="128"/>
                  </a:lnTo>
                  <a:lnTo>
                    <a:pt x="257" y="128"/>
                  </a:lnTo>
                  <a:lnTo>
                    <a:pt x="215" y="128"/>
                  </a:lnTo>
                  <a:lnTo>
                    <a:pt x="197" y="128"/>
                  </a:lnTo>
                  <a:lnTo>
                    <a:pt x="197" y="204"/>
                  </a:lnTo>
                  <a:lnTo>
                    <a:pt x="215" y="204"/>
                  </a:lnTo>
                  <a:close/>
                  <a:moveTo>
                    <a:pt x="66" y="204"/>
                  </a:moveTo>
                  <a:lnTo>
                    <a:pt x="66" y="186"/>
                  </a:lnTo>
                  <a:lnTo>
                    <a:pt x="18" y="186"/>
                  </a:lnTo>
                  <a:lnTo>
                    <a:pt x="0" y="186"/>
                  </a:lnTo>
                  <a:lnTo>
                    <a:pt x="0" y="204"/>
                  </a:lnTo>
                  <a:lnTo>
                    <a:pt x="0" y="239"/>
                  </a:lnTo>
                  <a:lnTo>
                    <a:pt x="18" y="239"/>
                  </a:lnTo>
                  <a:lnTo>
                    <a:pt x="18" y="204"/>
                  </a:lnTo>
                  <a:lnTo>
                    <a:pt x="66" y="204"/>
                  </a:lnTo>
                  <a:close/>
                  <a:moveTo>
                    <a:pt x="36" y="257"/>
                  </a:moveTo>
                  <a:lnTo>
                    <a:pt x="36" y="315"/>
                  </a:lnTo>
                  <a:lnTo>
                    <a:pt x="54" y="315"/>
                  </a:lnTo>
                  <a:lnTo>
                    <a:pt x="54" y="257"/>
                  </a:lnTo>
                  <a:lnTo>
                    <a:pt x="36" y="257"/>
                  </a:lnTo>
                  <a:close/>
                  <a:moveTo>
                    <a:pt x="293" y="385"/>
                  </a:moveTo>
                  <a:lnTo>
                    <a:pt x="311" y="385"/>
                  </a:lnTo>
                  <a:lnTo>
                    <a:pt x="311" y="327"/>
                  </a:lnTo>
                  <a:lnTo>
                    <a:pt x="293" y="327"/>
                  </a:lnTo>
                  <a:lnTo>
                    <a:pt x="293" y="385"/>
                  </a:lnTo>
                  <a:close/>
                  <a:moveTo>
                    <a:pt x="311" y="181"/>
                  </a:moveTo>
                  <a:lnTo>
                    <a:pt x="311" y="327"/>
                  </a:lnTo>
                  <a:lnTo>
                    <a:pt x="329" y="327"/>
                  </a:lnTo>
                  <a:lnTo>
                    <a:pt x="329" y="181"/>
                  </a:lnTo>
                  <a:lnTo>
                    <a:pt x="311" y="181"/>
                  </a:lnTo>
                  <a:close/>
                  <a:moveTo>
                    <a:pt x="275" y="426"/>
                  </a:moveTo>
                  <a:lnTo>
                    <a:pt x="108" y="426"/>
                  </a:lnTo>
                  <a:lnTo>
                    <a:pt x="108" y="385"/>
                  </a:lnTo>
                  <a:lnTo>
                    <a:pt x="90" y="385"/>
                  </a:lnTo>
                  <a:lnTo>
                    <a:pt x="90" y="426"/>
                  </a:lnTo>
                  <a:lnTo>
                    <a:pt x="90" y="443"/>
                  </a:lnTo>
                  <a:lnTo>
                    <a:pt x="108" y="443"/>
                  </a:lnTo>
                  <a:lnTo>
                    <a:pt x="275" y="443"/>
                  </a:lnTo>
                  <a:lnTo>
                    <a:pt x="293" y="443"/>
                  </a:lnTo>
                  <a:lnTo>
                    <a:pt x="293" y="426"/>
                  </a:lnTo>
                  <a:lnTo>
                    <a:pt x="293" y="385"/>
                  </a:lnTo>
                  <a:lnTo>
                    <a:pt x="275" y="385"/>
                  </a:lnTo>
                  <a:lnTo>
                    <a:pt x="275" y="426"/>
                  </a:lnTo>
                  <a:close/>
                  <a:moveTo>
                    <a:pt x="72" y="350"/>
                  </a:moveTo>
                  <a:lnTo>
                    <a:pt x="72" y="385"/>
                  </a:lnTo>
                  <a:lnTo>
                    <a:pt x="90" y="385"/>
                  </a:lnTo>
                  <a:lnTo>
                    <a:pt x="90" y="350"/>
                  </a:lnTo>
                  <a:lnTo>
                    <a:pt x="72" y="350"/>
                  </a:lnTo>
                  <a:close/>
                  <a:moveTo>
                    <a:pt x="54" y="315"/>
                  </a:moveTo>
                  <a:lnTo>
                    <a:pt x="54" y="350"/>
                  </a:lnTo>
                  <a:lnTo>
                    <a:pt x="72" y="350"/>
                  </a:lnTo>
                  <a:lnTo>
                    <a:pt x="72" y="315"/>
                  </a:lnTo>
                  <a:lnTo>
                    <a:pt x="54" y="3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extBox 21"/>
          <p:cNvSpPr txBox="1"/>
          <p:nvPr/>
        </p:nvSpPr>
        <p:spPr>
          <a:xfrm>
            <a:off x="0" y="533400"/>
            <a:ext cx="8458200" cy="830997"/>
          </a:xfrm>
          <a:prstGeom prst="rect">
            <a:avLst/>
          </a:prstGeom>
          <a:noFill/>
        </p:spPr>
        <p:txBody>
          <a:bodyPr wrap="square" rtlCol="0">
            <a:spAutoFit/>
          </a:bodyPr>
          <a:lstStyle/>
          <a:p>
            <a:pPr algn="ctr"/>
            <a:r>
              <a:rPr lang="en-US" sz="4800" b="1" dirty="0" smtClean="0"/>
              <a:t>Today’s Leg of the Journey</a:t>
            </a:r>
            <a:endParaRPr lang="en-US" sz="4800" b="1" dirty="0"/>
          </a:p>
        </p:txBody>
      </p:sp>
      <p:pic>
        <p:nvPicPr>
          <p:cNvPr id="23" name="Content Placeholder 11" descr="OCS logo.jpg"/>
          <p:cNvPicPr>
            <a:picLocks noChangeAspect="1"/>
          </p:cNvPicPr>
          <p:nvPr/>
        </p:nvPicPr>
        <p:blipFill>
          <a:blip r:embed="rId3" cstate="print"/>
          <a:stretch>
            <a:fillRect/>
          </a:stretch>
        </p:blipFill>
        <p:spPr>
          <a:xfrm>
            <a:off x="8146472" y="1"/>
            <a:ext cx="997527" cy="9906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_kstefanov_travel_presentation_theme">
      <a:dk1>
        <a:srgbClr val="000000"/>
      </a:dk1>
      <a:lt1>
        <a:sysClr val="window" lastClr="FFFFFF"/>
      </a:lt1>
      <a:dk2>
        <a:srgbClr val="1F497D"/>
      </a:dk2>
      <a:lt2>
        <a:srgbClr val="BA000A"/>
      </a:lt2>
      <a:accent1>
        <a:srgbClr val="0071BC"/>
      </a:accent1>
      <a:accent2>
        <a:srgbClr val="000000"/>
      </a:accent2>
      <a:accent3>
        <a:srgbClr val="FFFFFF"/>
      </a:accent3>
      <a:accent4>
        <a:srgbClr val="7F7F7F"/>
      </a:accent4>
      <a:accent5>
        <a:srgbClr val="6581B3"/>
      </a:accent5>
      <a:accent6>
        <a:srgbClr val="548DD4"/>
      </a:accent6>
      <a:hlink>
        <a:srgbClr val="1F497D"/>
      </a:hlink>
      <a:folHlink>
        <a:srgbClr val="BA000A"/>
      </a:folHlink>
    </a:clrScheme>
    <a:fontScheme name="Font Theme">
      <a:majorFont>
        <a:latin typeface="Arial"/>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06D601D-5039-4DB1-8D65-C3A327B55B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3011</TotalTime>
  <Words>1335</Words>
  <Application>Microsoft Office PowerPoint</Application>
  <PresentationFormat>On-screen Show (4:3)</PresentationFormat>
  <Paragraphs>215</Paragraphs>
  <Slides>20</Slides>
  <Notes>12</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20</vt:i4>
      </vt:variant>
    </vt:vector>
  </HeadingPairs>
  <TitlesOfParts>
    <vt:vector size="22" baseType="lpstr">
      <vt:lpstr>Office Theme</vt:lpstr>
      <vt:lpstr>C:\Documents and Settings\michael.elder\Desktop\Mathematics Three shifts.docx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obelintan_realagent_presentation</dc:title>
  <dc:creator/>
  <cp:keywords/>
  <cp:lastModifiedBy>Michael Elder</cp:lastModifiedBy>
  <cp:revision>347</cp:revision>
  <dcterms:modified xsi:type="dcterms:W3CDTF">2013-04-09T20:52:26Z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TC019291669991</vt:lpwstr>
  </property>
</Properties>
</file>