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9"/>
  </p:notesMasterIdLst>
  <p:handoutMasterIdLst>
    <p:handoutMasterId r:id="rId60"/>
  </p:handoutMasterIdLst>
  <p:sldIdLst>
    <p:sldId id="256" r:id="rId2"/>
    <p:sldId id="425" r:id="rId3"/>
    <p:sldId id="429" r:id="rId4"/>
    <p:sldId id="271" r:id="rId5"/>
    <p:sldId id="270" r:id="rId6"/>
    <p:sldId id="272" r:id="rId7"/>
    <p:sldId id="273" r:id="rId8"/>
    <p:sldId id="282" r:id="rId9"/>
    <p:sldId id="283" r:id="rId10"/>
    <p:sldId id="284" r:id="rId11"/>
    <p:sldId id="267" r:id="rId12"/>
    <p:sldId id="286" r:id="rId13"/>
    <p:sldId id="379" r:id="rId14"/>
    <p:sldId id="380" r:id="rId15"/>
    <p:sldId id="381" r:id="rId16"/>
    <p:sldId id="382" r:id="rId17"/>
    <p:sldId id="287" r:id="rId18"/>
    <p:sldId id="387" r:id="rId19"/>
    <p:sldId id="345" r:id="rId20"/>
    <p:sldId id="394" r:id="rId21"/>
    <p:sldId id="390" r:id="rId22"/>
    <p:sldId id="339" r:id="rId23"/>
    <p:sldId id="341" r:id="rId24"/>
    <p:sldId id="343" r:id="rId25"/>
    <p:sldId id="347" r:id="rId26"/>
    <p:sldId id="427" r:id="rId27"/>
    <p:sldId id="428"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7" r:id="rId41"/>
    <p:sldId id="362" r:id="rId42"/>
    <p:sldId id="365" r:id="rId43"/>
    <p:sldId id="369" r:id="rId44"/>
    <p:sldId id="373" r:id="rId45"/>
    <p:sldId id="397" r:id="rId46"/>
    <p:sldId id="375" r:id="rId47"/>
    <p:sldId id="414" r:id="rId48"/>
    <p:sldId id="419" r:id="rId49"/>
    <p:sldId id="420" r:id="rId50"/>
    <p:sldId id="421" r:id="rId51"/>
    <p:sldId id="422" r:id="rId52"/>
    <p:sldId id="423" r:id="rId53"/>
    <p:sldId id="424" r:id="rId54"/>
    <p:sldId id="401" r:id="rId55"/>
    <p:sldId id="430" r:id="rId56"/>
    <p:sldId id="328" r:id="rId57"/>
    <p:sldId id="426" r:id="rId58"/>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469" autoAdjust="0"/>
    <p:restoredTop sz="83938" autoAdjust="0"/>
  </p:normalViewPr>
  <p:slideViewPr>
    <p:cSldViewPr snapToGrid="0" snapToObjects="1">
      <p:cViewPr>
        <p:scale>
          <a:sx n="60" d="100"/>
          <a:sy n="60" d="100"/>
        </p:scale>
        <p:origin x="-1086" y="-762"/>
      </p:cViewPr>
      <p:guideLst>
        <p:guide orient="horz" pos="2160"/>
        <p:guide pos="2880"/>
      </p:guideLst>
    </p:cSldViewPr>
  </p:slideViewPr>
  <p:outlineViewPr>
    <p:cViewPr>
      <p:scale>
        <a:sx n="33" d="100"/>
        <a:sy n="33" d="100"/>
      </p:scale>
      <p:origin x="0" y="43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61CCC1-7604-45DA-8EC3-0D3926056B82}" type="doc">
      <dgm:prSet loTypeId="urn:microsoft.com/office/officeart/2005/8/layout/lProcess2" loCatId="list" qsTypeId="urn:microsoft.com/office/officeart/2005/8/quickstyle/3d3" qsCatId="3D" csTypeId="urn:microsoft.com/office/officeart/2005/8/colors/colorful5" csCatId="colorful" phldr="1"/>
      <dgm:spPr/>
      <dgm:t>
        <a:bodyPr/>
        <a:lstStyle/>
        <a:p>
          <a:endParaRPr lang="en-US"/>
        </a:p>
      </dgm:t>
    </dgm:pt>
    <dgm:pt modelId="{D38CB6D8-59D6-4460-A6D2-E81AAFDDB110}">
      <dgm:prSet phldrT="[Text]"/>
      <dgm:spPr/>
      <dgm:t>
        <a:bodyPr/>
        <a:lstStyle/>
        <a:p>
          <a:r>
            <a:rPr lang="en-US" dirty="0" smtClean="0"/>
            <a:t>Counting and Comparing</a:t>
          </a:r>
          <a:endParaRPr lang="en-US" dirty="0"/>
        </a:p>
      </dgm:t>
    </dgm:pt>
    <dgm:pt modelId="{CB7A2149-CDC1-4739-8047-85A04D7FBADB}" type="parTrans" cxnId="{CFD5CE66-4318-46A7-B0A2-4B547686B06F}">
      <dgm:prSet/>
      <dgm:spPr/>
      <dgm:t>
        <a:bodyPr/>
        <a:lstStyle/>
        <a:p>
          <a:endParaRPr lang="en-US"/>
        </a:p>
      </dgm:t>
    </dgm:pt>
    <dgm:pt modelId="{D713F041-3AA7-4B5A-B81B-9C287570E6F8}" type="sibTrans" cxnId="{CFD5CE66-4318-46A7-B0A2-4B547686B06F}">
      <dgm:prSet/>
      <dgm:spPr/>
      <dgm:t>
        <a:bodyPr/>
        <a:lstStyle/>
        <a:p>
          <a:endParaRPr lang="en-US"/>
        </a:p>
      </dgm:t>
    </dgm:pt>
    <dgm:pt modelId="{AB99906A-F9E5-4CC4-B1EB-32EE01A51FB9}">
      <dgm:prSet phldrT="[Text]"/>
      <dgm:spPr/>
      <dgm:t>
        <a:bodyPr/>
        <a:lstStyle/>
        <a:p>
          <a:r>
            <a:rPr lang="en-US" dirty="0" smtClean="0"/>
            <a:t>1. Counting Objects</a:t>
          </a:r>
          <a:endParaRPr lang="en-US" dirty="0"/>
        </a:p>
      </dgm:t>
    </dgm:pt>
    <dgm:pt modelId="{FB03682E-8794-4A76-92D1-4E06F6C19A7B}" type="parTrans" cxnId="{C5B81F10-C4A1-4259-8F7E-DD0AA7C56096}">
      <dgm:prSet/>
      <dgm:spPr/>
      <dgm:t>
        <a:bodyPr/>
        <a:lstStyle/>
        <a:p>
          <a:endParaRPr lang="en-US"/>
        </a:p>
      </dgm:t>
    </dgm:pt>
    <dgm:pt modelId="{DCEA8B85-4E1D-4814-BE91-9164A0683825}" type="sibTrans" cxnId="{C5B81F10-C4A1-4259-8F7E-DD0AA7C56096}">
      <dgm:prSet/>
      <dgm:spPr/>
      <dgm:t>
        <a:bodyPr/>
        <a:lstStyle/>
        <a:p>
          <a:endParaRPr lang="en-US"/>
        </a:p>
      </dgm:t>
    </dgm:pt>
    <dgm:pt modelId="{B4CAB66B-8A07-4968-9896-57D2446E1413}">
      <dgm:prSet phldrT="[Text]"/>
      <dgm:spPr/>
      <dgm:t>
        <a:bodyPr/>
        <a:lstStyle/>
        <a:p>
          <a:r>
            <a:rPr lang="en-US" dirty="0" smtClean="0"/>
            <a:t>2. Changing Numbers</a:t>
          </a:r>
        </a:p>
      </dgm:t>
    </dgm:pt>
    <dgm:pt modelId="{5D49D6DC-A354-4EEB-A37C-61E881E49E3C}" type="parTrans" cxnId="{0993BEB4-D54A-42E0-8E54-B7C6078AD52F}">
      <dgm:prSet/>
      <dgm:spPr/>
      <dgm:t>
        <a:bodyPr/>
        <a:lstStyle/>
        <a:p>
          <a:endParaRPr lang="en-US"/>
        </a:p>
      </dgm:t>
    </dgm:pt>
    <dgm:pt modelId="{CDFC5299-1729-4D68-8891-35029A5FC69E}" type="sibTrans" cxnId="{0993BEB4-D54A-42E0-8E54-B7C6078AD52F}">
      <dgm:prSet/>
      <dgm:spPr/>
      <dgm:t>
        <a:bodyPr/>
        <a:lstStyle/>
        <a:p>
          <a:endParaRPr lang="en-US"/>
        </a:p>
      </dgm:t>
    </dgm:pt>
    <dgm:pt modelId="{7BEA7278-4986-46F5-A009-27858440AE8F}">
      <dgm:prSet phldrT="[Text]"/>
      <dgm:spPr/>
      <dgm:t>
        <a:bodyPr/>
        <a:lstStyle/>
        <a:p>
          <a:r>
            <a:rPr lang="en-US" dirty="0" smtClean="0"/>
            <a:t>Number Composition and Decomposition to 10</a:t>
          </a:r>
          <a:endParaRPr lang="en-US" dirty="0"/>
        </a:p>
      </dgm:t>
    </dgm:pt>
    <dgm:pt modelId="{F6A0E422-511A-4724-87DC-FBB794AA2A60}" type="parTrans" cxnId="{75671F69-A291-490C-8C1A-49C81399EF66}">
      <dgm:prSet/>
      <dgm:spPr/>
      <dgm:t>
        <a:bodyPr/>
        <a:lstStyle/>
        <a:p>
          <a:endParaRPr lang="en-US"/>
        </a:p>
      </dgm:t>
    </dgm:pt>
    <dgm:pt modelId="{F041C73E-C105-44A9-880E-30B0E8C22F1B}" type="sibTrans" cxnId="{75671F69-A291-490C-8C1A-49C81399EF66}">
      <dgm:prSet/>
      <dgm:spPr/>
      <dgm:t>
        <a:bodyPr/>
        <a:lstStyle/>
        <a:p>
          <a:endParaRPr lang="en-US"/>
        </a:p>
      </dgm:t>
    </dgm:pt>
    <dgm:pt modelId="{B926CE62-1EDE-4380-93CA-6C0D8F60825F}">
      <dgm:prSet phldrT="[Text]"/>
      <dgm:spPr/>
      <dgm:t>
        <a:bodyPr/>
        <a:lstStyle/>
        <a:p>
          <a:r>
            <a:rPr lang="en-US" dirty="0" smtClean="0"/>
            <a:t>4. Number Arrangements</a:t>
          </a:r>
          <a:endParaRPr lang="en-US" dirty="0"/>
        </a:p>
      </dgm:t>
    </dgm:pt>
    <dgm:pt modelId="{F4F61349-44DA-4706-A6F3-F66AEABB96F9}" type="parTrans" cxnId="{289F626B-C942-4EFE-9140-FC5DA36AFBE5}">
      <dgm:prSet/>
      <dgm:spPr/>
      <dgm:t>
        <a:bodyPr/>
        <a:lstStyle/>
        <a:p>
          <a:endParaRPr lang="en-US"/>
        </a:p>
      </dgm:t>
    </dgm:pt>
    <dgm:pt modelId="{BE25DBEB-852F-48C6-873E-D75529323E80}" type="sibTrans" cxnId="{289F626B-C942-4EFE-9140-FC5DA36AFBE5}">
      <dgm:prSet/>
      <dgm:spPr/>
      <dgm:t>
        <a:bodyPr/>
        <a:lstStyle/>
        <a:p>
          <a:endParaRPr lang="en-US"/>
        </a:p>
      </dgm:t>
    </dgm:pt>
    <dgm:pt modelId="{5CFA225B-DA48-4C79-B7FB-9899C5BF1EF4}">
      <dgm:prSet phldrT="[Text]"/>
      <dgm:spPr/>
      <dgm:t>
        <a:bodyPr/>
        <a:lstStyle/>
        <a:p>
          <a:r>
            <a:rPr lang="en-US" dirty="0" smtClean="0"/>
            <a:t>5. Combination Trains</a:t>
          </a:r>
          <a:endParaRPr lang="en-US" dirty="0"/>
        </a:p>
      </dgm:t>
    </dgm:pt>
    <dgm:pt modelId="{9A8F8C05-6993-4A5A-A3FF-42184B2F638C}" type="parTrans" cxnId="{1095C5BF-99A8-40B9-BFBD-5A05C1C97B3F}">
      <dgm:prSet/>
      <dgm:spPr/>
      <dgm:t>
        <a:bodyPr/>
        <a:lstStyle/>
        <a:p>
          <a:endParaRPr lang="en-US"/>
        </a:p>
      </dgm:t>
    </dgm:pt>
    <dgm:pt modelId="{4000E18C-18FD-4888-814D-3041C848A477}" type="sibTrans" cxnId="{1095C5BF-99A8-40B9-BFBD-5A05C1C97B3F}">
      <dgm:prSet/>
      <dgm:spPr/>
      <dgm:t>
        <a:bodyPr/>
        <a:lstStyle/>
        <a:p>
          <a:endParaRPr lang="en-US"/>
        </a:p>
      </dgm:t>
    </dgm:pt>
    <dgm:pt modelId="{B63AF3C8-3464-42ED-B8D0-EB60F2CBE51C}">
      <dgm:prSet phldrT="[Text]"/>
      <dgm:spPr/>
      <dgm:t>
        <a:bodyPr/>
        <a:lstStyle/>
        <a:p>
          <a:r>
            <a:rPr lang="en-US" dirty="0" smtClean="0"/>
            <a:t>Place Value: Numbers as Tens and Ones</a:t>
          </a:r>
          <a:endParaRPr lang="en-US" dirty="0"/>
        </a:p>
      </dgm:t>
    </dgm:pt>
    <dgm:pt modelId="{3CEC5D0A-B058-4CEC-B688-8DED2B99B951}" type="parTrans" cxnId="{006BFF10-CC65-4244-97CD-007170A7F5B3}">
      <dgm:prSet/>
      <dgm:spPr/>
      <dgm:t>
        <a:bodyPr/>
        <a:lstStyle/>
        <a:p>
          <a:endParaRPr lang="en-US"/>
        </a:p>
      </dgm:t>
    </dgm:pt>
    <dgm:pt modelId="{BE8A3496-EA5D-473D-A697-CE8DCB688A72}" type="sibTrans" cxnId="{006BFF10-CC65-4244-97CD-007170A7F5B3}">
      <dgm:prSet/>
      <dgm:spPr/>
      <dgm:t>
        <a:bodyPr/>
        <a:lstStyle/>
        <a:p>
          <a:endParaRPr lang="en-US"/>
        </a:p>
      </dgm:t>
    </dgm:pt>
    <dgm:pt modelId="{53E06758-8210-45E1-A842-30FECE283806}">
      <dgm:prSet phldrT="[Text]"/>
      <dgm:spPr/>
      <dgm:t>
        <a:bodyPr/>
        <a:lstStyle/>
        <a:p>
          <a:r>
            <a:rPr lang="en-US" dirty="0" smtClean="0"/>
            <a:t>7. Ten Frames</a:t>
          </a:r>
          <a:endParaRPr lang="en-US" dirty="0"/>
        </a:p>
      </dgm:t>
    </dgm:pt>
    <dgm:pt modelId="{CEB373F5-FD7D-4D99-BDA5-844B901A0C8B}" type="parTrans" cxnId="{725F44C2-F702-408D-9565-A1428CC37F55}">
      <dgm:prSet/>
      <dgm:spPr/>
      <dgm:t>
        <a:bodyPr/>
        <a:lstStyle/>
        <a:p>
          <a:endParaRPr lang="en-US"/>
        </a:p>
      </dgm:t>
    </dgm:pt>
    <dgm:pt modelId="{FBB6077F-E906-4D34-88FC-E0541E55DA8F}" type="sibTrans" cxnId="{725F44C2-F702-408D-9565-A1428CC37F55}">
      <dgm:prSet/>
      <dgm:spPr/>
      <dgm:t>
        <a:bodyPr/>
        <a:lstStyle/>
        <a:p>
          <a:endParaRPr lang="en-US"/>
        </a:p>
      </dgm:t>
    </dgm:pt>
    <dgm:pt modelId="{2A25474D-FA54-48D1-AFCB-44152631311D}">
      <dgm:prSet phldrT="[Text]"/>
      <dgm:spPr/>
      <dgm:t>
        <a:bodyPr/>
        <a:lstStyle/>
        <a:p>
          <a:r>
            <a:rPr lang="en-US" dirty="0" smtClean="0"/>
            <a:t>9. Two-Digit Addition and Subtraction</a:t>
          </a:r>
          <a:endParaRPr lang="en-US" dirty="0"/>
        </a:p>
      </dgm:t>
    </dgm:pt>
    <dgm:pt modelId="{11599520-6FC1-4206-A25A-8599BC44D84B}" type="parTrans" cxnId="{DC093F34-E680-428E-81D6-5CBA52BFD194}">
      <dgm:prSet/>
      <dgm:spPr/>
      <dgm:t>
        <a:bodyPr/>
        <a:lstStyle/>
        <a:p>
          <a:endParaRPr lang="en-US"/>
        </a:p>
      </dgm:t>
    </dgm:pt>
    <dgm:pt modelId="{AB580CA6-1AE6-47EF-AE37-F0993846784B}" type="sibTrans" cxnId="{DC093F34-E680-428E-81D6-5CBA52BFD194}">
      <dgm:prSet/>
      <dgm:spPr/>
      <dgm:t>
        <a:bodyPr/>
        <a:lstStyle/>
        <a:p>
          <a:endParaRPr lang="en-US"/>
        </a:p>
      </dgm:t>
    </dgm:pt>
    <dgm:pt modelId="{F8E230E9-F557-4351-8EF4-7210D1F8A685}">
      <dgm:prSet phldrT="[Text]"/>
      <dgm:spPr/>
      <dgm:t>
        <a:bodyPr/>
        <a:lstStyle/>
        <a:p>
          <a:r>
            <a:rPr lang="en-US" dirty="0" smtClean="0"/>
            <a:t>6. Hiding</a:t>
          </a:r>
          <a:endParaRPr lang="en-US" dirty="0"/>
        </a:p>
      </dgm:t>
    </dgm:pt>
    <dgm:pt modelId="{2C8E1585-DBE4-44AB-893B-891A7B4C82A8}" type="parTrans" cxnId="{572B2AA7-497E-45D0-8416-5B2D5C14A617}">
      <dgm:prSet/>
      <dgm:spPr/>
      <dgm:t>
        <a:bodyPr/>
        <a:lstStyle/>
        <a:p>
          <a:endParaRPr lang="en-US"/>
        </a:p>
      </dgm:t>
    </dgm:pt>
    <dgm:pt modelId="{088C8406-FC17-4383-B2F2-49A57697E30A}" type="sibTrans" cxnId="{572B2AA7-497E-45D0-8416-5B2D5C14A617}">
      <dgm:prSet/>
      <dgm:spPr/>
      <dgm:t>
        <a:bodyPr/>
        <a:lstStyle/>
        <a:p>
          <a:endParaRPr lang="en-US"/>
        </a:p>
      </dgm:t>
    </dgm:pt>
    <dgm:pt modelId="{5EF8C0A5-9A79-4747-8D95-9E2598BF4F59}">
      <dgm:prSet phldrT="[Text]"/>
      <dgm:spPr/>
      <dgm:t>
        <a:bodyPr/>
        <a:lstStyle/>
        <a:p>
          <a:r>
            <a:rPr lang="en-US" dirty="0" smtClean="0"/>
            <a:t>8. Grouping Tens</a:t>
          </a:r>
          <a:endParaRPr lang="en-US" dirty="0"/>
        </a:p>
      </dgm:t>
    </dgm:pt>
    <dgm:pt modelId="{F16F1FC3-7578-4690-80B8-1E2CAA9FC1E5}" type="parTrans" cxnId="{9D0FFAE7-FF32-4F80-B9B8-6AD41CFDBD33}">
      <dgm:prSet/>
      <dgm:spPr/>
      <dgm:t>
        <a:bodyPr/>
        <a:lstStyle/>
        <a:p>
          <a:endParaRPr lang="en-US"/>
        </a:p>
      </dgm:t>
    </dgm:pt>
    <dgm:pt modelId="{A710B839-4987-46BC-A660-C4E90668C3AD}" type="sibTrans" cxnId="{9D0FFAE7-FF32-4F80-B9B8-6AD41CFDBD33}">
      <dgm:prSet/>
      <dgm:spPr/>
      <dgm:t>
        <a:bodyPr/>
        <a:lstStyle/>
        <a:p>
          <a:endParaRPr lang="en-US"/>
        </a:p>
      </dgm:t>
    </dgm:pt>
    <dgm:pt modelId="{1B69B726-1A8B-4973-9012-929EAF0D6F6E}">
      <dgm:prSet phldrT="[Text]"/>
      <dgm:spPr/>
      <dgm:t>
        <a:bodyPr/>
        <a:lstStyle/>
        <a:p>
          <a:r>
            <a:rPr lang="en-US" dirty="0" smtClean="0"/>
            <a:t>3. More/Less Trains</a:t>
          </a:r>
        </a:p>
      </dgm:t>
    </dgm:pt>
    <dgm:pt modelId="{54E3E243-126F-4C1A-B2B6-99781FBD9366}" type="parTrans" cxnId="{6741A18E-09F3-4110-91D0-C3DEF422CD97}">
      <dgm:prSet/>
      <dgm:spPr/>
      <dgm:t>
        <a:bodyPr/>
        <a:lstStyle/>
        <a:p>
          <a:endParaRPr lang="en-US"/>
        </a:p>
      </dgm:t>
    </dgm:pt>
    <dgm:pt modelId="{A8967DB4-976E-4ECC-A002-631A71D8AB86}" type="sibTrans" cxnId="{6741A18E-09F3-4110-91D0-C3DEF422CD97}">
      <dgm:prSet/>
      <dgm:spPr/>
      <dgm:t>
        <a:bodyPr/>
        <a:lstStyle/>
        <a:p>
          <a:endParaRPr lang="en-US"/>
        </a:p>
      </dgm:t>
    </dgm:pt>
    <dgm:pt modelId="{5AB29453-97A6-4EEF-BC6F-1FE92FD2EF5E}" type="pres">
      <dgm:prSet presAssocID="{B661CCC1-7604-45DA-8EC3-0D3926056B82}" presName="theList" presStyleCnt="0">
        <dgm:presLayoutVars>
          <dgm:dir/>
          <dgm:animLvl val="lvl"/>
          <dgm:resizeHandles val="exact"/>
        </dgm:presLayoutVars>
      </dgm:prSet>
      <dgm:spPr/>
      <dgm:t>
        <a:bodyPr/>
        <a:lstStyle/>
        <a:p>
          <a:endParaRPr lang="en-US"/>
        </a:p>
      </dgm:t>
    </dgm:pt>
    <dgm:pt modelId="{49240863-7F19-487D-BCDA-251470BA2431}" type="pres">
      <dgm:prSet presAssocID="{D38CB6D8-59D6-4460-A6D2-E81AAFDDB110}" presName="compNode" presStyleCnt="0"/>
      <dgm:spPr/>
    </dgm:pt>
    <dgm:pt modelId="{5A949638-70C3-4E3A-8C37-2679CE113814}" type="pres">
      <dgm:prSet presAssocID="{D38CB6D8-59D6-4460-A6D2-E81AAFDDB110}" presName="aNode" presStyleLbl="bgShp" presStyleIdx="0" presStyleCnt="3"/>
      <dgm:spPr/>
      <dgm:t>
        <a:bodyPr/>
        <a:lstStyle/>
        <a:p>
          <a:endParaRPr lang="en-US"/>
        </a:p>
      </dgm:t>
    </dgm:pt>
    <dgm:pt modelId="{82346A9A-E3D1-48B1-A41F-A7268155D2D9}" type="pres">
      <dgm:prSet presAssocID="{D38CB6D8-59D6-4460-A6D2-E81AAFDDB110}" presName="textNode" presStyleLbl="bgShp" presStyleIdx="0" presStyleCnt="3"/>
      <dgm:spPr/>
      <dgm:t>
        <a:bodyPr/>
        <a:lstStyle/>
        <a:p>
          <a:endParaRPr lang="en-US"/>
        </a:p>
      </dgm:t>
    </dgm:pt>
    <dgm:pt modelId="{7F264865-8AA3-4511-B1F4-7265C6F5A847}" type="pres">
      <dgm:prSet presAssocID="{D38CB6D8-59D6-4460-A6D2-E81AAFDDB110}" presName="compChildNode" presStyleCnt="0"/>
      <dgm:spPr/>
    </dgm:pt>
    <dgm:pt modelId="{45E88EB5-5156-48DE-8588-3192AC144211}" type="pres">
      <dgm:prSet presAssocID="{D38CB6D8-59D6-4460-A6D2-E81AAFDDB110}" presName="theInnerList" presStyleCnt="0"/>
      <dgm:spPr/>
    </dgm:pt>
    <dgm:pt modelId="{178B9E3A-8773-438D-9C04-1921221C3595}" type="pres">
      <dgm:prSet presAssocID="{AB99906A-F9E5-4CC4-B1EB-32EE01A51FB9}" presName="childNode" presStyleLbl="node1" presStyleIdx="0" presStyleCnt="9">
        <dgm:presLayoutVars>
          <dgm:bulletEnabled val="1"/>
        </dgm:presLayoutVars>
      </dgm:prSet>
      <dgm:spPr/>
      <dgm:t>
        <a:bodyPr/>
        <a:lstStyle/>
        <a:p>
          <a:endParaRPr lang="en-US"/>
        </a:p>
      </dgm:t>
    </dgm:pt>
    <dgm:pt modelId="{0BE24574-B05C-4331-BD46-5429D840330A}" type="pres">
      <dgm:prSet presAssocID="{AB99906A-F9E5-4CC4-B1EB-32EE01A51FB9}" presName="aSpace2" presStyleCnt="0"/>
      <dgm:spPr/>
    </dgm:pt>
    <dgm:pt modelId="{697CC0CB-6F6F-4428-AA51-C8AB3CB38064}" type="pres">
      <dgm:prSet presAssocID="{B4CAB66B-8A07-4968-9896-57D2446E1413}" presName="childNode" presStyleLbl="node1" presStyleIdx="1" presStyleCnt="9">
        <dgm:presLayoutVars>
          <dgm:bulletEnabled val="1"/>
        </dgm:presLayoutVars>
      </dgm:prSet>
      <dgm:spPr/>
      <dgm:t>
        <a:bodyPr/>
        <a:lstStyle/>
        <a:p>
          <a:endParaRPr lang="en-US"/>
        </a:p>
      </dgm:t>
    </dgm:pt>
    <dgm:pt modelId="{E80446B5-4913-4D53-8F2B-BBF2EC614418}" type="pres">
      <dgm:prSet presAssocID="{B4CAB66B-8A07-4968-9896-57D2446E1413}" presName="aSpace2" presStyleCnt="0"/>
      <dgm:spPr/>
    </dgm:pt>
    <dgm:pt modelId="{16EC47F3-FE68-4BE2-AF9B-BA59B96DEDE7}" type="pres">
      <dgm:prSet presAssocID="{1B69B726-1A8B-4973-9012-929EAF0D6F6E}" presName="childNode" presStyleLbl="node1" presStyleIdx="2" presStyleCnt="9">
        <dgm:presLayoutVars>
          <dgm:bulletEnabled val="1"/>
        </dgm:presLayoutVars>
      </dgm:prSet>
      <dgm:spPr/>
      <dgm:t>
        <a:bodyPr/>
        <a:lstStyle/>
        <a:p>
          <a:endParaRPr lang="en-US"/>
        </a:p>
      </dgm:t>
    </dgm:pt>
    <dgm:pt modelId="{BF162B2B-1336-4AAD-97CA-406F63C7AA60}" type="pres">
      <dgm:prSet presAssocID="{D38CB6D8-59D6-4460-A6D2-E81AAFDDB110}" presName="aSpace" presStyleCnt="0"/>
      <dgm:spPr/>
    </dgm:pt>
    <dgm:pt modelId="{DA8A46B8-0EEF-4101-B36A-3A91DE43EE4A}" type="pres">
      <dgm:prSet presAssocID="{7BEA7278-4986-46F5-A009-27858440AE8F}" presName="compNode" presStyleCnt="0"/>
      <dgm:spPr/>
    </dgm:pt>
    <dgm:pt modelId="{7B48098C-0A7E-4921-B0F9-6FEA4AED7496}" type="pres">
      <dgm:prSet presAssocID="{7BEA7278-4986-46F5-A009-27858440AE8F}" presName="aNode" presStyleLbl="bgShp" presStyleIdx="1" presStyleCnt="3"/>
      <dgm:spPr/>
      <dgm:t>
        <a:bodyPr/>
        <a:lstStyle/>
        <a:p>
          <a:endParaRPr lang="en-US"/>
        </a:p>
      </dgm:t>
    </dgm:pt>
    <dgm:pt modelId="{368E9547-E936-4E79-B6BC-22A7C4398B6A}" type="pres">
      <dgm:prSet presAssocID="{7BEA7278-4986-46F5-A009-27858440AE8F}" presName="textNode" presStyleLbl="bgShp" presStyleIdx="1" presStyleCnt="3"/>
      <dgm:spPr/>
      <dgm:t>
        <a:bodyPr/>
        <a:lstStyle/>
        <a:p>
          <a:endParaRPr lang="en-US"/>
        </a:p>
      </dgm:t>
    </dgm:pt>
    <dgm:pt modelId="{C47C0526-8AF3-4266-9CBF-AD2A426CFE9C}" type="pres">
      <dgm:prSet presAssocID="{7BEA7278-4986-46F5-A009-27858440AE8F}" presName="compChildNode" presStyleCnt="0"/>
      <dgm:spPr/>
    </dgm:pt>
    <dgm:pt modelId="{520EDF03-2FF9-484D-B320-BE3F9EB53CA6}" type="pres">
      <dgm:prSet presAssocID="{7BEA7278-4986-46F5-A009-27858440AE8F}" presName="theInnerList" presStyleCnt="0"/>
      <dgm:spPr/>
    </dgm:pt>
    <dgm:pt modelId="{A6E14DAB-F153-4CA9-86CC-4C318ABAB2A1}" type="pres">
      <dgm:prSet presAssocID="{B926CE62-1EDE-4380-93CA-6C0D8F60825F}" presName="childNode" presStyleLbl="node1" presStyleIdx="3" presStyleCnt="9">
        <dgm:presLayoutVars>
          <dgm:bulletEnabled val="1"/>
        </dgm:presLayoutVars>
      </dgm:prSet>
      <dgm:spPr/>
      <dgm:t>
        <a:bodyPr/>
        <a:lstStyle/>
        <a:p>
          <a:endParaRPr lang="en-US"/>
        </a:p>
      </dgm:t>
    </dgm:pt>
    <dgm:pt modelId="{17608115-507E-4140-9557-5422C57259B4}" type="pres">
      <dgm:prSet presAssocID="{B926CE62-1EDE-4380-93CA-6C0D8F60825F}" presName="aSpace2" presStyleCnt="0"/>
      <dgm:spPr/>
    </dgm:pt>
    <dgm:pt modelId="{16CEBE65-B73F-469B-AC93-B6979A7AA6F9}" type="pres">
      <dgm:prSet presAssocID="{5CFA225B-DA48-4C79-B7FB-9899C5BF1EF4}" presName="childNode" presStyleLbl="node1" presStyleIdx="4" presStyleCnt="9">
        <dgm:presLayoutVars>
          <dgm:bulletEnabled val="1"/>
        </dgm:presLayoutVars>
      </dgm:prSet>
      <dgm:spPr/>
      <dgm:t>
        <a:bodyPr/>
        <a:lstStyle/>
        <a:p>
          <a:endParaRPr lang="en-US"/>
        </a:p>
      </dgm:t>
    </dgm:pt>
    <dgm:pt modelId="{916F16E8-5B06-48F8-9593-0BBB8AD650C9}" type="pres">
      <dgm:prSet presAssocID="{5CFA225B-DA48-4C79-B7FB-9899C5BF1EF4}" presName="aSpace2" presStyleCnt="0"/>
      <dgm:spPr/>
    </dgm:pt>
    <dgm:pt modelId="{D6CDA9B6-F981-4A5F-8C3F-0C36408AEC9B}" type="pres">
      <dgm:prSet presAssocID="{F8E230E9-F557-4351-8EF4-7210D1F8A685}" presName="childNode" presStyleLbl="node1" presStyleIdx="5" presStyleCnt="9">
        <dgm:presLayoutVars>
          <dgm:bulletEnabled val="1"/>
        </dgm:presLayoutVars>
      </dgm:prSet>
      <dgm:spPr/>
      <dgm:t>
        <a:bodyPr/>
        <a:lstStyle/>
        <a:p>
          <a:endParaRPr lang="en-US"/>
        </a:p>
      </dgm:t>
    </dgm:pt>
    <dgm:pt modelId="{E09CF6E5-40E9-4903-A759-49DDAD5E6A39}" type="pres">
      <dgm:prSet presAssocID="{7BEA7278-4986-46F5-A009-27858440AE8F}" presName="aSpace" presStyleCnt="0"/>
      <dgm:spPr/>
    </dgm:pt>
    <dgm:pt modelId="{88121745-BA96-48DC-9C43-00CCBC2C31D5}" type="pres">
      <dgm:prSet presAssocID="{B63AF3C8-3464-42ED-B8D0-EB60F2CBE51C}" presName="compNode" presStyleCnt="0"/>
      <dgm:spPr/>
    </dgm:pt>
    <dgm:pt modelId="{F46BA59D-72D6-4186-B775-BE67DD2FB66F}" type="pres">
      <dgm:prSet presAssocID="{B63AF3C8-3464-42ED-B8D0-EB60F2CBE51C}" presName="aNode" presStyleLbl="bgShp" presStyleIdx="2" presStyleCnt="3"/>
      <dgm:spPr/>
      <dgm:t>
        <a:bodyPr/>
        <a:lstStyle/>
        <a:p>
          <a:endParaRPr lang="en-US"/>
        </a:p>
      </dgm:t>
    </dgm:pt>
    <dgm:pt modelId="{9DD8A0EF-FFAD-4B94-A6EF-E6AF20D18FCA}" type="pres">
      <dgm:prSet presAssocID="{B63AF3C8-3464-42ED-B8D0-EB60F2CBE51C}" presName="textNode" presStyleLbl="bgShp" presStyleIdx="2" presStyleCnt="3"/>
      <dgm:spPr/>
      <dgm:t>
        <a:bodyPr/>
        <a:lstStyle/>
        <a:p>
          <a:endParaRPr lang="en-US"/>
        </a:p>
      </dgm:t>
    </dgm:pt>
    <dgm:pt modelId="{E243157B-DEA0-40A9-97A3-A9C87AC8138F}" type="pres">
      <dgm:prSet presAssocID="{B63AF3C8-3464-42ED-B8D0-EB60F2CBE51C}" presName="compChildNode" presStyleCnt="0"/>
      <dgm:spPr/>
    </dgm:pt>
    <dgm:pt modelId="{6A0429E3-ACA5-48B6-8789-392770AE4328}" type="pres">
      <dgm:prSet presAssocID="{B63AF3C8-3464-42ED-B8D0-EB60F2CBE51C}" presName="theInnerList" presStyleCnt="0"/>
      <dgm:spPr/>
    </dgm:pt>
    <dgm:pt modelId="{96D42E5B-5649-432B-B780-D279973A8E5A}" type="pres">
      <dgm:prSet presAssocID="{53E06758-8210-45E1-A842-30FECE283806}" presName="childNode" presStyleLbl="node1" presStyleIdx="6" presStyleCnt="9">
        <dgm:presLayoutVars>
          <dgm:bulletEnabled val="1"/>
        </dgm:presLayoutVars>
      </dgm:prSet>
      <dgm:spPr/>
      <dgm:t>
        <a:bodyPr/>
        <a:lstStyle/>
        <a:p>
          <a:endParaRPr lang="en-US"/>
        </a:p>
      </dgm:t>
    </dgm:pt>
    <dgm:pt modelId="{F158A136-D4DB-44EB-9136-B7AB08D95FF2}" type="pres">
      <dgm:prSet presAssocID="{53E06758-8210-45E1-A842-30FECE283806}" presName="aSpace2" presStyleCnt="0"/>
      <dgm:spPr/>
    </dgm:pt>
    <dgm:pt modelId="{666148ED-94C5-47BA-B96C-D780E2EC1C4D}" type="pres">
      <dgm:prSet presAssocID="{5EF8C0A5-9A79-4747-8D95-9E2598BF4F59}" presName="childNode" presStyleLbl="node1" presStyleIdx="7" presStyleCnt="9">
        <dgm:presLayoutVars>
          <dgm:bulletEnabled val="1"/>
        </dgm:presLayoutVars>
      </dgm:prSet>
      <dgm:spPr/>
      <dgm:t>
        <a:bodyPr/>
        <a:lstStyle/>
        <a:p>
          <a:endParaRPr lang="en-US"/>
        </a:p>
      </dgm:t>
    </dgm:pt>
    <dgm:pt modelId="{7A67AB12-5DF5-4A3A-92A2-D90B726B4548}" type="pres">
      <dgm:prSet presAssocID="{5EF8C0A5-9A79-4747-8D95-9E2598BF4F59}" presName="aSpace2" presStyleCnt="0"/>
      <dgm:spPr/>
    </dgm:pt>
    <dgm:pt modelId="{5B100F06-B1B0-48E2-BEDB-B8D01F292431}" type="pres">
      <dgm:prSet presAssocID="{2A25474D-FA54-48D1-AFCB-44152631311D}" presName="childNode" presStyleLbl="node1" presStyleIdx="8" presStyleCnt="9">
        <dgm:presLayoutVars>
          <dgm:bulletEnabled val="1"/>
        </dgm:presLayoutVars>
      </dgm:prSet>
      <dgm:spPr/>
      <dgm:t>
        <a:bodyPr/>
        <a:lstStyle/>
        <a:p>
          <a:endParaRPr lang="en-US"/>
        </a:p>
      </dgm:t>
    </dgm:pt>
  </dgm:ptLst>
  <dgm:cxnLst>
    <dgm:cxn modelId="{75671F69-A291-490C-8C1A-49C81399EF66}" srcId="{B661CCC1-7604-45DA-8EC3-0D3926056B82}" destId="{7BEA7278-4986-46F5-A009-27858440AE8F}" srcOrd="1" destOrd="0" parTransId="{F6A0E422-511A-4724-87DC-FBB794AA2A60}" sibTransId="{F041C73E-C105-44A9-880E-30B0E8C22F1B}"/>
    <dgm:cxn modelId="{725F44C2-F702-408D-9565-A1428CC37F55}" srcId="{B63AF3C8-3464-42ED-B8D0-EB60F2CBE51C}" destId="{53E06758-8210-45E1-A842-30FECE283806}" srcOrd="0" destOrd="0" parTransId="{CEB373F5-FD7D-4D99-BDA5-844B901A0C8B}" sibTransId="{FBB6077F-E906-4D34-88FC-E0541E55DA8F}"/>
    <dgm:cxn modelId="{C5B81F10-C4A1-4259-8F7E-DD0AA7C56096}" srcId="{D38CB6D8-59D6-4460-A6D2-E81AAFDDB110}" destId="{AB99906A-F9E5-4CC4-B1EB-32EE01A51FB9}" srcOrd="0" destOrd="0" parTransId="{FB03682E-8794-4A76-92D1-4E06F6C19A7B}" sibTransId="{DCEA8B85-4E1D-4814-BE91-9164A0683825}"/>
    <dgm:cxn modelId="{006BFF10-CC65-4244-97CD-007170A7F5B3}" srcId="{B661CCC1-7604-45DA-8EC3-0D3926056B82}" destId="{B63AF3C8-3464-42ED-B8D0-EB60F2CBE51C}" srcOrd="2" destOrd="0" parTransId="{3CEC5D0A-B058-4CEC-B688-8DED2B99B951}" sibTransId="{BE8A3496-EA5D-473D-A697-CE8DCB688A72}"/>
    <dgm:cxn modelId="{A766DB4E-D406-4811-A9A0-DE7B4F651DE7}" type="presOf" srcId="{2A25474D-FA54-48D1-AFCB-44152631311D}" destId="{5B100F06-B1B0-48E2-BEDB-B8D01F292431}" srcOrd="0" destOrd="0" presId="urn:microsoft.com/office/officeart/2005/8/layout/lProcess2"/>
    <dgm:cxn modelId="{9B3588A4-69C8-4466-8392-C80AC590FBB0}" type="presOf" srcId="{1B69B726-1A8B-4973-9012-929EAF0D6F6E}" destId="{16EC47F3-FE68-4BE2-AF9B-BA59B96DEDE7}" srcOrd="0" destOrd="0" presId="urn:microsoft.com/office/officeart/2005/8/layout/lProcess2"/>
    <dgm:cxn modelId="{265B17AA-4314-4B2D-864D-5A71B5E69169}" type="presOf" srcId="{D38CB6D8-59D6-4460-A6D2-E81AAFDDB110}" destId="{5A949638-70C3-4E3A-8C37-2679CE113814}" srcOrd="0" destOrd="0" presId="urn:microsoft.com/office/officeart/2005/8/layout/lProcess2"/>
    <dgm:cxn modelId="{85272A61-D232-4586-9BA8-4A026EC12CB7}" type="presOf" srcId="{53E06758-8210-45E1-A842-30FECE283806}" destId="{96D42E5B-5649-432B-B780-D279973A8E5A}" srcOrd="0" destOrd="0" presId="urn:microsoft.com/office/officeart/2005/8/layout/lProcess2"/>
    <dgm:cxn modelId="{572B2AA7-497E-45D0-8416-5B2D5C14A617}" srcId="{7BEA7278-4986-46F5-A009-27858440AE8F}" destId="{F8E230E9-F557-4351-8EF4-7210D1F8A685}" srcOrd="2" destOrd="0" parTransId="{2C8E1585-DBE4-44AB-893B-891A7B4C82A8}" sibTransId="{088C8406-FC17-4383-B2F2-49A57697E30A}"/>
    <dgm:cxn modelId="{61D70CB4-ED62-4EC4-A715-6A6C802E18BF}" type="presOf" srcId="{B63AF3C8-3464-42ED-B8D0-EB60F2CBE51C}" destId="{F46BA59D-72D6-4186-B775-BE67DD2FB66F}" srcOrd="0" destOrd="0" presId="urn:microsoft.com/office/officeart/2005/8/layout/lProcess2"/>
    <dgm:cxn modelId="{DDB1E13A-4CCB-41BA-88A6-2FCB91B5EBE6}" type="presOf" srcId="{7BEA7278-4986-46F5-A009-27858440AE8F}" destId="{368E9547-E936-4E79-B6BC-22A7C4398B6A}" srcOrd="1" destOrd="0" presId="urn:microsoft.com/office/officeart/2005/8/layout/lProcess2"/>
    <dgm:cxn modelId="{2F48CC0B-51ED-4F50-A3A3-5A8E3A122A45}" type="presOf" srcId="{7BEA7278-4986-46F5-A009-27858440AE8F}" destId="{7B48098C-0A7E-4921-B0F9-6FEA4AED7496}" srcOrd="0" destOrd="0" presId="urn:microsoft.com/office/officeart/2005/8/layout/lProcess2"/>
    <dgm:cxn modelId="{0993BEB4-D54A-42E0-8E54-B7C6078AD52F}" srcId="{D38CB6D8-59D6-4460-A6D2-E81AAFDDB110}" destId="{B4CAB66B-8A07-4968-9896-57D2446E1413}" srcOrd="1" destOrd="0" parTransId="{5D49D6DC-A354-4EEB-A37C-61E881E49E3C}" sibTransId="{CDFC5299-1729-4D68-8891-35029A5FC69E}"/>
    <dgm:cxn modelId="{CFD5CE66-4318-46A7-B0A2-4B547686B06F}" srcId="{B661CCC1-7604-45DA-8EC3-0D3926056B82}" destId="{D38CB6D8-59D6-4460-A6D2-E81AAFDDB110}" srcOrd="0" destOrd="0" parTransId="{CB7A2149-CDC1-4739-8047-85A04D7FBADB}" sibTransId="{D713F041-3AA7-4B5A-B81B-9C287570E6F8}"/>
    <dgm:cxn modelId="{9D0FFAE7-FF32-4F80-B9B8-6AD41CFDBD33}" srcId="{B63AF3C8-3464-42ED-B8D0-EB60F2CBE51C}" destId="{5EF8C0A5-9A79-4747-8D95-9E2598BF4F59}" srcOrd="1" destOrd="0" parTransId="{F16F1FC3-7578-4690-80B8-1E2CAA9FC1E5}" sibTransId="{A710B839-4987-46BC-A660-C4E90668C3AD}"/>
    <dgm:cxn modelId="{B91DD0DC-A11A-4C06-9E2B-56CB33F0806B}" type="presOf" srcId="{B4CAB66B-8A07-4968-9896-57D2446E1413}" destId="{697CC0CB-6F6F-4428-AA51-C8AB3CB38064}" srcOrd="0" destOrd="0" presId="urn:microsoft.com/office/officeart/2005/8/layout/lProcess2"/>
    <dgm:cxn modelId="{1095C5BF-99A8-40B9-BFBD-5A05C1C97B3F}" srcId="{7BEA7278-4986-46F5-A009-27858440AE8F}" destId="{5CFA225B-DA48-4C79-B7FB-9899C5BF1EF4}" srcOrd="1" destOrd="0" parTransId="{9A8F8C05-6993-4A5A-A3FF-42184B2F638C}" sibTransId="{4000E18C-18FD-4888-814D-3041C848A477}"/>
    <dgm:cxn modelId="{C5FB6F1F-E15E-4323-A99B-3FACEF124D4C}" type="presOf" srcId="{5CFA225B-DA48-4C79-B7FB-9899C5BF1EF4}" destId="{16CEBE65-B73F-469B-AC93-B6979A7AA6F9}" srcOrd="0" destOrd="0" presId="urn:microsoft.com/office/officeart/2005/8/layout/lProcess2"/>
    <dgm:cxn modelId="{289F626B-C942-4EFE-9140-FC5DA36AFBE5}" srcId="{7BEA7278-4986-46F5-A009-27858440AE8F}" destId="{B926CE62-1EDE-4380-93CA-6C0D8F60825F}" srcOrd="0" destOrd="0" parTransId="{F4F61349-44DA-4706-A6F3-F66AEABB96F9}" sibTransId="{BE25DBEB-852F-48C6-873E-D75529323E80}"/>
    <dgm:cxn modelId="{F03CA8D8-E700-4643-8620-5759499C4659}" type="presOf" srcId="{D38CB6D8-59D6-4460-A6D2-E81AAFDDB110}" destId="{82346A9A-E3D1-48B1-A41F-A7268155D2D9}" srcOrd="1" destOrd="0" presId="urn:microsoft.com/office/officeart/2005/8/layout/lProcess2"/>
    <dgm:cxn modelId="{B1C01411-93C2-48DC-ACC3-5FFCBBB34156}" type="presOf" srcId="{F8E230E9-F557-4351-8EF4-7210D1F8A685}" destId="{D6CDA9B6-F981-4A5F-8C3F-0C36408AEC9B}" srcOrd="0" destOrd="0" presId="urn:microsoft.com/office/officeart/2005/8/layout/lProcess2"/>
    <dgm:cxn modelId="{6741A18E-09F3-4110-91D0-C3DEF422CD97}" srcId="{D38CB6D8-59D6-4460-A6D2-E81AAFDDB110}" destId="{1B69B726-1A8B-4973-9012-929EAF0D6F6E}" srcOrd="2" destOrd="0" parTransId="{54E3E243-126F-4C1A-B2B6-99781FBD9366}" sibTransId="{A8967DB4-976E-4ECC-A002-631A71D8AB86}"/>
    <dgm:cxn modelId="{DC093F34-E680-428E-81D6-5CBA52BFD194}" srcId="{B63AF3C8-3464-42ED-B8D0-EB60F2CBE51C}" destId="{2A25474D-FA54-48D1-AFCB-44152631311D}" srcOrd="2" destOrd="0" parTransId="{11599520-6FC1-4206-A25A-8599BC44D84B}" sibTransId="{AB580CA6-1AE6-47EF-AE37-F0993846784B}"/>
    <dgm:cxn modelId="{CAC70CE0-9417-42C5-8A9D-A9CFAFCAF7E5}" type="presOf" srcId="{B63AF3C8-3464-42ED-B8D0-EB60F2CBE51C}" destId="{9DD8A0EF-FFAD-4B94-A6EF-E6AF20D18FCA}" srcOrd="1" destOrd="0" presId="urn:microsoft.com/office/officeart/2005/8/layout/lProcess2"/>
    <dgm:cxn modelId="{76C4BA00-8295-41F7-84EF-B39B1902B5EC}" type="presOf" srcId="{5EF8C0A5-9A79-4747-8D95-9E2598BF4F59}" destId="{666148ED-94C5-47BA-B96C-D780E2EC1C4D}" srcOrd="0" destOrd="0" presId="urn:microsoft.com/office/officeart/2005/8/layout/lProcess2"/>
    <dgm:cxn modelId="{6C9F85A4-B0D6-4107-A074-548F554B7224}" type="presOf" srcId="{B661CCC1-7604-45DA-8EC3-0D3926056B82}" destId="{5AB29453-97A6-4EEF-BC6F-1FE92FD2EF5E}" srcOrd="0" destOrd="0" presId="urn:microsoft.com/office/officeart/2005/8/layout/lProcess2"/>
    <dgm:cxn modelId="{94DD6AAB-B25D-4749-91B0-AE9EF2B52E8B}" type="presOf" srcId="{AB99906A-F9E5-4CC4-B1EB-32EE01A51FB9}" destId="{178B9E3A-8773-438D-9C04-1921221C3595}" srcOrd="0" destOrd="0" presId="urn:microsoft.com/office/officeart/2005/8/layout/lProcess2"/>
    <dgm:cxn modelId="{778E3B9C-9B83-412F-A849-A213D243ECC4}" type="presOf" srcId="{B926CE62-1EDE-4380-93CA-6C0D8F60825F}" destId="{A6E14DAB-F153-4CA9-86CC-4C318ABAB2A1}" srcOrd="0" destOrd="0" presId="urn:microsoft.com/office/officeart/2005/8/layout/lProcess2"/>
    <dgm:cxn modelId="{40616570-068D-499A-AF0B-166A5114DBB6}" type="presParOf" srcId="{5AB29453-97A6-4EEF-BC6F-1FE92FD2EF5E}" destId="{49240863-7F19-487D-BCDA-251470BA2431}" srcOrd="0" destOrd="0" presId="urn:microsoft.com/office/officeart/2005/8/layout/lProcess2"/>
    <dgm:cxn modelId="{AADD7180-B1C7-4338-A656-F2BEB6803E92}" type="presParOf" srcId="{49240863-7F19-487D-BCDA-251470BA2431}" destId="{5A949638-70C3-4E3A-8C37-2679CE113814}" srcOrd="0" destOrd="0" presId="urn:microsoft.com/office/officeart/2005/8/layout/lProcess2"/>
    <dgm:cxn modelId="{A46050C9-07F3-4797-BBB8-FCA64817A493}" type="presParOf" srcId="{49240863-7F19-487D-BCDA-251470BA2431}" destId="{82346A9A-E3D1-48B1-A41F-A7268155D2D9}" srcOrd="1" destOrd="0" presId="urn:microsoft.com/office/officeart/2005/8/layout/lProcess2"/>
    <dgm:cxn modelId="{5B3E10B5-8340-4A8C-BA67-40D3FDE6C20F}" type="presParOf" srcId="{49240863-7F19-487D-BCDA-251470BA2431}" destId="{7F264865-8AA3-4511-B1F4-7265C6F5A847}" srcOrd="2" destOrd="0" presId="urn:microsoft.com/office/officeart/2005/8/layout/lProcess2"/>
    <dgm:cxn modelId="{D09072C5-B3D1-4231-A0E6-763E6D3FD647}" type="presParOf" srcId="{7F264865-8AA3-4511-B1F4-7265C6F5A847}" destId="{45E88EB5-5156-48DE-8588-3192AC144211}" srcOrd="0" destOrd="0" presId="urn:microsoft.com/office/officeart/2005/8/layout/lProcess2"/>
    <dgm:cxn modelId="{A907F622-E047-4AE7-B1A6-9568FD346C22}" type="presParOf" srcId="{45E88EB5-5156-48DE-8588-3192AC144211}" destId="{178B9E3A-8773-438D-9C04-1921221C3595}" srcOrd="0" destOrd="0" presId="urn:microsoft.com/office/officeart/2005/8/layout/lProcess2"/>
    <dgm:cxn modelId="{48CA957F-8E65-45FA-BFF5-70AE0BB24F1C}" type="presParOf" srcId="{45E88EB5-5156-48DE-8588-3192AC144211}" destId="{0BE24574-B05C-4331-BD46-5429D840330A}" srcOrd="1" destOrd="0" presId="urn:microsoft.com/office/officeart/2005/8/layout/lProcess2"/>
    <dgm:cxn modelId="{DD0754D7-D9F9-4A0F-BBD8-D5F564D22E4D}" type="presParOf" srcId="{45E88EB5-5156-48DE-8588-3192AC144211}" destId="{697CC0CB-6F6F-4428-AA51-C8AB3CB38064}" srcOrd="2" destOrd="0" presId="urn:microsoft.com/office/officeart/2005/8/layout/lProcess2"/>
    <dgm:cxn modelId="{0528AEE0-373E-4C88-A720-AD0724C39B5D}" type="presParOf" srcId="{45E88EB5-5156-48DE-8588-3192AC144211}" destId="{E80446B5-4913-4D53-8F2B-BBF2EC614418}" srcOrd="3" destOrd="0" presId="urn:microsoft.com/office/officeart/2005/8/layout/lProcess2"/>
    <dgm:cxn modelId="{3BC245C6-61C5-435C-9819-45488AF52B64}" type="presParOf" srcId="{45E88EB5-5156-48DE-8588-3192AC144211}" destId="{16EC47F3-FE68-4BE2-AF9B-BA59B96DEDE7}" srcOrd="4" destOrd="0" presId="urn:microsoft.com/office/officeart/2005/8/layout/lProcess2"/>
    <dgm:cxn modelId="{65E0ECCC-B22B-41F4-BAC9-0DA65BF22324}" type="presParOf" srcId="{5AB29453-97A6-4EEF-BC6F-1FE92FD2EF5E}" destId="{BF162B2B-1336-4AAD-97CA-406F63C7AA60}" srcOrd="1" destOrd="0" presId="urn:microsoft.com/office/officeart/2005/8/layout/lProcess2"/>
    <dgm:cxn modelId="{7358EA3D-7B02-4B25-B2A1-998CDDE3DA30}" type="presParOf" srcId="{5AB29453-97A6-4EEF-BC6F-1FE92FD2EF5E}" destId="{DA8A46B8-0EEF-4101-B36A-3A91DE43EE4A}" srcOrd="2" destOrd="0" presId="urn:microsoft.com/office/officeart/2005/8/layout/lProcess2"/>
    <dgm:cxn modelId="{88AC8607-23CB-4CDF-9177-B31574C0298F}" type="presParOf" srcId="{DA8A46B8-0EEF-4101-B36A-3A91DE43EE4A}" destId="{7B48098C-0A7E-4921-B0F9-6FEA4AED7496}" srcOrd="0" destOrd="0" presId="urn:microsoft.com/office/officeart/2005/8/layout/lProcess2"/>
    <dgm:cxn modelId="{1C82DA3F-C195-4D4E-8697-6F4ED14D2C9E}" type="presParOf" srcId="{DA8A46B8-0EEF-4101-B36A-3A91DE43EE4A}" destId="{368E9547-E936-4E79-B6BC-22A7C4398B6A}" srcOrd="1" destOrd="0" presId="urn:microsoft.com/office/officeart/2005/8/layout/lProcess2"/>
    <dgm:cxn modelId="{9963B5A1-D85B-4001-BAC9-662FD3345AC3}" type="presParOf" srcId="{DA8A46B8-0EEF-4101-B36A-3A91DE43EE4A}" destId="{C47C0526-8AF3-4266-9CBF-AD2A426CFE9C}" srcOrd="2" destOrd="0" presId="urn:microsoft.com/office/officeart/2005/8/layout/lProcess2"/>
    <dgm:cxn modelId="{86CA05B0-9D39-435D-9512-6F0E20668F33}" type="presParOf" srcId="{C47C0526-8AF3-4266-9CBF-AD2A426CFE9C}" destId="{520EDF03-2FF9-484D-B320-BE3F9EB53CA6}" srcOrd="0" destOrd="0" presId="urn:microsoft.com/office/officeart/2005/8/layout/lProcess2"/>
    <dgm:cxn modelId="{1BCC75FE-F6CD-4E3C-8AC4-CFDCE9E6C297}" type="presParOf" srcId="{520EDF03-2FF9-484D-B320-BE3F9EB53CA6}" destId="{A6E14DAB-F153-4CA9-86CC-4C318ABAB2A1}" srcOrd="0" destOrd="0" presId="urn:microsoft.com/office/officeart/2005/8/layout/lProcess2"/>
    <dgm:cxn modelId="{B69358A3-6CC2-4F20-B502-7C8A535CB934}" type="presParOf" srcId="{520EDF03-2FF9-484D-B320-BE3F9EB53CA6}" destId="{17608115-507E-4140-9557-5422C57259B4}" srcOrd="1" destOrd="0" presId="urn:microsoft.com/office/officeart/2005/8/layout/lProcess2"/>
    <dgm:cxn modelId="{2F7EA25A-69C3-4615-840B-2FFDC5043C68}" type="presParOf" srcId="{520EDF03-2FF9-484D-B320-BE3F9EB53CA6}" destId="{16CEBE65-B73F-469B-AC93-B6979A7AA6F9}" srcOrd="2" destOrd="0" presId="urn:microsoft.com/office/officeart/2005/8/layout/lProcess2"/>
    <dgm:cxn modelId="{CF7EA571-A917-40B9-8543-4AA29281CBD8}" type="presParOf" srcId="{520EDF03-2FF9-484D-B320-BE3F9EB53CA6}" destId="{916F16E8-5B06-48F8-9593-0BBB8AD650C9}" srcOrd="3" destOrd="0" presId="urn:microsoft.com/office/officeart/2005/8/layout/lProcess2"/>
    <dgm:cxn modelId="{8990F1F0-D70F-4AE1-AAB8-BFFB09F97D50}" type="presParOf" srcId="{520EDF03-2FF9-484D-B320-BE3F9EB53CA6}" destId="{D6CDA9B6-F981-4A5F-8C3F-0C36408AEC9B}" srcOrd="4" destOrd="0" presId="urn:microsoft.com/office/officeart/2005/8/layout/lProcess2"/>
    <dgm:cxn modelId="{50E35AB8-69E7-417A-8A2B-4568B2EA423C}" type="presParOf" srcId="{5AB29453-97A6-4EEF-BC6F-1FE92FD2EF5E}" destId="{E09CF6E5-40E9-4903-A759-49DDAD5E6A39}" srcOrd="3" destOrd="0" presId="urn:microsoft.com/office/officeart/2005/8/layout/lProcess2"/>
    <dgm:cxn modelId="{F72C8CFC-A1FD-46C3-8B63-8688AAC534AC}" type="presParOf" srcId="{5AB29453-97A6-4EEF-BC6F-1FE92FD2EF5E}" destId="{88121745-BA96-48DC-9C43-00CCBC2C31D5}" srcOrd="4" destOrd="0" presId="urn:microsoft.com/office/officeart/2005/8/layout/lProcess2"/>
    <dgm:cxn modelId="{E9982A7F-8434-489D-A3B1-F63DB004EDD2}" type="presParOf" srcId="{88121745-BA96-48DC-9C43-00CCBC2C31D5}" destId="{F46BA59D-72D6-4186-B775-BE67DD2FB66F}" srcOrd="0" destOrd="0" presId="urn:microsoft.com/office/officeart/2005/8/layout/lProcess2"/>
    <dgm:cxn modelId="{958454D8-CB3E-41E4-9C14-A5D9948FCCC4}" type="presParOf" srcId="{88121745-BA96-48DC-9C43-00CCBC2C31D5}" destId="{9DD8A0EF-FFAD-4B94-A6EF-E6AF20D18FCA}" srcOrd="1" destOrd="0" presId="urn:microsoft.com/office/officeart/2005/8/layout/lProcess2"/>
    <dgm:cxn modelId="{1246CFDD-B5FC-4DA9-948F-76C4CB2C15F6}" type="presParOf" srcId="{88121745-BA96-48DC-9C43-00CCBC2C31D5}" destId="{E243157B-DEA0-40A9-97A3-A9C87AC8138F}" srcOrd="2" destOrd="0" presId="urn:microsoft.com/office/officeart/2005/8/layout/lProcess2"/>
    <dgm:cxn modelId="{D16D9714-3474-424F-9633-CC3097675BCD}" type="presParOf" srcId="{E243157B-DEA0-40A9-97A3-A9C87AC8138F}" destId="{6A0429E3-ACA5-48B6-8789-392770AE4328}" srcOrd="0" destOrd="0" presId="urn:microsoft.com/office/officeart/2005/8/layout/lProcess2"/>
    <dgm:cxn modelId="{5DC66F77-E9B7-4836-8221-E90CF31F3FF4}" type="presParOf" srcId="{6A0429E3-ACA5-48B6-8789-392770AE4328}" destId="{96D42E5B-5649-432B-B780-D279973A8E5A}" srcOrd="0" destOrd="0" presId="urn:microsoft.com/office/officeart/2005/8/layout/lProcess2"/>
    <dgm:cxn modelId="{42DD866A-50F7-4074-BD6E-4DB62155B776}" type="presParOf" srcId="{6A0429E3-ACA5-48B6-8789-392770AE4328}" destId="{F158A136-D4DB-44EB-9136-B7AB08D95FF2}" srcOrd="1" destOrd="0" presId="urn:microsoft.com/office/officeart/2005/8/layout/lProcess2"/>
    <dgm:cxn modelId="{04FE2AC4-720A-4B7C-A833-4AB061565D56}" type="presParOf" srcId="{6A0429E3-ACA5-48B6-8789-392770AE4328}" destId="{666148ED-94C5-47BA-B96C-D780E2EC1C4D}" srcOrd="2" destOrd="0" presId="urn:microsoft.com/office/officeart/2005/8/layout/lProcess2"/>
    <dgm:cxn modelId="{BEC31F95-4C2D-4616-AB62-833C7C01C9EA}" type="presParOf" srcId="{6A0429E3-ACA5-48B6-8789-392770AE4328}" destId="{7A67AB12-5DF5-4A3A-92A2-D90B726B4548}" srcOrd="3" destOrd="0" presId="urn:microsoft.com/office/officeart/2005/8/layout/lProcess2"/>
    <dgm:cxn modelId="{92D432AD-B08B-4C4C-A930-CC481A809252}" type="presParOf" srcId="{6A0429E3-ACA5-48B6-8789-392770AE4328}" destId="{5B100F06-B1B0-48E2-BEDB-B8D01F292431}" srcOrd="4"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2FBE87-BBAE-4394-90F7-DF48063BE8B6}" type="doc">
      <dgm:prSet loTypeId="urn:microsoft.com/office/officeart/2005/8/layout/process4" loCatId="process" qsTypeId="urn:microsoft.com/office/officeart/2005/8/quickstyle/simple1" qsCatId="simple" csTypeId="urn:microsoft.com/office/officeart/2005/8/colors/colorful3" csCatId="colorful" phldr="1"/>
      <dgm:spPr/>
      <dgm:t>
        <a:bodyPr/>
        <a:lstStyle/>
        <a:p>
          <a:endParaRPr lang="en-US"/>
        </a:p>
      </dgm:t>
    </dgm:pt>
    <dgm:pt modelId="{A10247E1-0818-4749-9925-95C7A8502093}">
      <dgm:prSet phldrT="[Text]"/>
      <dgm:spPr/>
      <dgm:t>
        <a:bodyPr/>
        <a:lstStyle/>
        <a:p>
          <a:r>
            <a:rPr lang="en-US" dirty="0" smtClean="0"/>
            <a:t>This is what a student knows</a:t>
          </a:r>
          <a:br>
            <a:rPr lang="en-US" dirty="0" smtClean="0"/>
          </a:br>
          <a:r>
            <a:rPr lang="en-US" dirty="0" smtClean="0"/>
            <a:t>or This is where a student is struggling</a:t>
          </a:r>
          <a:endParaRPr lang="en-US" dirty="0"/>
        </a:p>
      </dgm:t>
    </dgm:pt>
    <dgm:pt modelId="{CF64AD1D-5C64-4CC4-894F-3EAFB6218F4F}" type="parTrans" cxnId="{3B75ED0F-C344-48CD-B241-512A860F4FBD}">
      <dgm:prSet/>
      <dgm:spPr/>
      <dgm:t>
        <a:bodyPr/>
        <a:lstStyle/>
        <a:p>
          <a:endParaRPr lang="en-US"/>
        </a:p>
      </dgm:t>
    </dgm:pt>
    <dgm:pt modelId="{BD464E0C-DF66-4C2A-84D2-B65596899DCB}" type="sibTrans" cxnId="{3B75ED0F-C344-48CD-B241-512A860F4FBD}">
      <dgm:prSet/>
      <dgm:spPr/>
      <dgm:t>
        <a:bodyPr/>
        <a:lstStyle/>
        <a:p>
          <a:endParaRPr lang="en-US"/>
        </a:p>
      </dgm:t>
    </dgm:pt>
    <dgm:pt modelId="{9DC27CCA-5CD2-483D-8706-32C0925E1F24}">
      <dgm:prSet phldrT="[Text]"/>
      <dgm:spPr/>
      <dgm:t>
        <a:bodyPr/>
        <a:lstStyle/>
        <a:p>
          <a:r>
            <a:rPr lang="en-US" dirty="0" smtClean="0"/>
            <a:t>This is what a student understands incorrectly</a:t>
          </a:r>
          <a:endParaRPr lang="en-US" dirty="0"/>
        </a:p>
      </dgm:t>
    </dgm:pt>
    <dgm:pt modelId="{C465630B-EEB8-44E7-9BAD-9B58021A3DF3}" type="parTrans" cxnId="{8CE19225-0FDC-42C0-A8CF-62554581E921}">
      <dgm:prSet/>
      <dgm:spPr/>
      <dgm:t>
        <a:bodyPr/>
        <a:lstStyle/>
        <a:p>
          <a:endParaRPr lang="en-US"/>
        </a:p>
      </dgm:t>
    </dgm:pt>
    <dgm:pt modelId="{3160EF34-0123-46D4-820D-635EE99F0900}" type="sibTrans" cxnId="{8CE19225-0FDC-42C0-A8CF-62554581E921}">
      <dgm:prSet/>
      <dgm:spPr/>
      <dgm:t>
        <a:bodyPr/>
        <a:lstStyle/>
        <a:p>
          <a:endParaRPr lang="en-US"/>
        </a:p>
      </dgm:t>
    </dgm:pt>
    <dgm:pt modelId="{D182EAA5-12B1-4C51-8616-55D78C1ACB89}">
      <dgm:prSet phldrT="[Text]"/>
      <dgm:spPr/>
      <dgm:t>
        <a:bodyPr/>
        <a:lstStyle/>
        <a:p>
          <a:r>
            <a:rPr lang="en-US" dirty="0" smtClean="0"/>
            <a:t>Here is how to help the student</a:t>
          </a:r>
          <a:endParaRPr lang="en-US" dirty="0"/>
        </a:p>
      </dgm:t>
    </dgm:pt>
    <dgm:pt modelId="{2A4B0746-CB5A-4AB6-BE58-245E35059CBB}" type="parTrans" cxnId="{8EF81141-07D7-461B-8BB2-A7666713DB46}">
      <dgm:prSet/>
      <dgm:spPr/>
      <dgm:t>
        <a:bodyPr/>
        <a:lstStyle/>
        <a:p>
          <a:endParaRPr lang="en-US"/>
        </a:p>
      </dgm:t>
    </dgm:pt>
    <dgm:pt modelId="{1EA15907-1A05-4110-9D9C-244A1A9B63DA}" type="sibTrans" cxnId="{8EF81141-07D7-461B-8BB2-A7666713DB46}">
      <dgm:prSet/>
      <dgm:spPr/>
      <dgm:t>
        <a:bodyPr/>
        <a:lstStyle/>
        <a:p>
          <a:endParaRPr lang="en-US"/>
        </a:p>
      </dgm:t>
    </dgm:pt>
    <dgm:pt modelId="{1FDB6E7B-EAD3-49BE-9F1B-F74C56953841}" type="pres">
      <dgm:prSet presAssocID="{752FBE87-BBAE-4394-90F7-DF48063BE8B6}" presName="Name0" presStyleCnt="0">
        <dgm:presLayoutVars>
          <dgm:dir/>
          <dgm:animLvl val="lvl"/>
          <dgm:resizeHandles val="exact"/>
        </dgm:presLayoutVars>
      </dgm:prSet>
      <dgm:spPr/>
      <dgm:t>
        <a:bodyPr/>
        <a:lstStyle/>
        <a:p>
          <a:endParaRPr lang="en-US"/>
        </a:p>
      </dgm:t>
    </dgm:pt>
    <dgm:pt modelId="{C17A776C-5B21-416C-B3E3-DE884DF0CF2A}" type="pres">
      <dgm:prSet presAssocID="{D182EAA5-12B1-4C51-8616-55D78C1ACB89}" presName="boxAndChildren" presStyleCnt="0"/>
      <dgm:spPr/>
    </dgm:pt>
    <dgm:pt modelId="{69F6C3BB-CF9E-41E7-9387-F4C193EB1A9E}" type="pres">
      <dgm:prSet presAssocID="{D182EAA5-12B1-4C51-8616-55D78C1ACB89}" presName="parentTextBox" presStyleLbl="node1" presStyleIdx="0" presStyleCnt="3"/>
      <dgm:spPr/>
      <dgm:t>
        <a:bodyPr/>
        <a:lstStyle/>
        <a:p>
          <a:endParaRPr lang="en-US"/>
        </a:p>
      </dgm:t>
    </dgm:pt>
    <dgm:pt modelId="{4951DBB7-84B2-44F3-813F-533F58AD9B66}" type="pres">
      <dgm:prSet presAssocID="{3160EF34-0123-46D4-820D-635EE99F0900}" presName="sp" presStyleCnt="0"/>
      <dgm:spPr/>
    </dgm:pt>
    <dgm:pt modelId="{21EB8790-55DF-49ED-BA38-D3408A067F31}" type="pres">
      <dgm:prSet presAssocID="{9DC27CCA-5CD2-483D-8706-32C0925E1F24}" presName="arrowAndChildren" presStyleCnt="0"/>
      <dgm:spPr/>
    </dgm:pt>
    <dgm:pt modelId="{2BB98388-A400-4E44-889A-5EF1C587834D}" type="pres">
      <dgm:prSet presAssocID="{9DC27CCA-5CD2-483D-8706-32C0925E1F24}" presName="parentTextArrow" presStyleLbl="node1" presStyleIdx="1" presStyleCnt="3"/>
      <dgm:spPr/>
      <dgm:t>
        <a:bodyPr/>
        <a:lstStyle/>
        <a:p>
          <a:endParaRPr lang="en-US"/>
        </a:p>
      </dgm:t>
    </dgm:pt>
    <dgm:pt modelId="{0DDCEA21-C464-442B-819D-FFE2A38E35E3}" type="pres">
      <dgm:prSet presAssocID="{BD464E0C-DF66-4C2A-84D2-B65596899DCB}" presName="sp" presStyleCnt="0"/>
      <dgm:spPr/>
    </dgm:pt>
    <dgm:pt modelId="{4F1BD17A-1EED-4337-9739-1BF4B2FFF569}" type="pres">
      <dgm:prSet presAssocID="{A10247E1-0818-4749-9925-95C7A8502093}" presName="arrowAndChildren" presStyleCnt="0"/>
      <dgm:spPr/>
    </dgm:pt>
    <dgm:pt modelId="{2C56E6C0-360B-4EC9-B73E-740E4D6BF986}" type="pres">
      <dgm:prSet presAssocID="{A10247E1-0818-4749-9925-95C7A8502093}" presName="parentTextArrow" presStyleLbl="node1" presStyleIdx="2" presStyleCnt="3"/>
      <dgm:spPr/>
      <dgm:t>
        <a:bodyPr/>
        <a:lstStyle/>
        <a:p>
          <a:endParaRPr lang="en-US"/>
        </a:p>
      </dgm:t>
    </dgm:pt>
  </dgm:ptLst>
  <dgm:cxnLst>
    <dgm:cxn modelId="{8CE19225-0FDC-42C0-A8CF-62554581E921}" srcId="{752FBE87-BBAE-4394-90F7-DF48063BE8B6}" destId="{9DC27CCA-5CD2-483D-8706-32C0925E1F24}" srcOrd="1" destOrd="0" parTransId="{C465630B-EEB8-44E7-9BAD-9B58021A3DF3}" sibTransId="{3160EF34-0123-46D4-820D-635EE99F0900}"/>
    <dgm:cxn modelId="{A2932754-BF2C-4676-82ED-A123A3E4938C}" type="presOf" srcId="{9DC27CCA-5CD2-483D-8706-32C0925E1F24}" destId="{2BB98388-A400-4E44-889A-5EF1C587834D}" srcOrd="0" destOrd="0" presId="urn:microsoft.com/office/officeart/2005/8/layout/process4"/>
    <dgm:cxn modelId="{3B75ED0F-C344-48CD-B241-512A860F4FBD}" srcId="{752FBE87-BBAE-4394-90F7-DF48063BE8B6}" destId="{A10247E1-0818-4749-9925-95C7A8502093}" srcOrd="0" destOrd="0" parTransId="{CF64AD1D-5C64-4CC4-894F-3EAFB6218F4F}" sibTransId="{BD464E0C-DF66-4C2A-84D2-B65596899DCB}"/>
    <dgm:cxn modelId="{14F8CCC6-C572-4F1E-A339-6126DF876BDE}" type="presOf" srcId="{752FBE87-BBAE-4394-90F7-DF48063BE8B6}" destId="{1FDB6E7B-EAD3-49BE-9F1B-F74C56953841}" srcOrd="0" destOrd="0" presId="urn:microsoft.com/office/officeart/2005/8/layout/process4"/>
    <dgm:cxn modelId="{8EF81141-07D7-461B-8BB2-A7666713DB46}" srcId="{752FBE87-BBAE-4394-90F7-DF48063BE8B6}" destId="{D182EAA5-12B1-4C51-8616-55D78C1ACB89}" srcOrd="2" destOrd="0" parTransId="{2A4B0746-CB5A-4AB6-BE58-245E35059CBB}" sibTransId="{1EA15907-1A05-4110-9D9C-244A1A9B63DA}"/>
    <dgm:cxn modelId="{8D52BF7B-9D6E-4140-9016-91345C95F206}" type="presOf" srcId="{A10247E1-0818-4749-9925-95C7A8502093}" destId="{2C56E6C0-360B-4EC9-B73E-740E4D6BF986}" srcOrd="0" destOrd="0" presId="urn:microsoft.com/office/officeart/2005/8/layout/process4"/>
    <dgm:cxn modelId="{09A68C49-7182-44F8-A4BB-68F785D80072}" type="presOf" srcId="{D182EAA5-12B1-4C51-8616-55D78C1ACB89}" destId="{69F6C3BB-CF9E-41E7-9387-F4C193EB1A9E}" srcOrd="0" destOrd="0" presId="urn:microsoft.com/office/officeart/2005/8/layout/process4"/>
    <dgm:cxn modelId="{B8D67554-D749-4402-93D0-E6F3F4578216}" type="presParOf" srcId="{1FDB6E7B-EAD3-49BE-9F1B-F74C56953841}" destId="{C17A776C-5B21-416C-B3E3-DE884DF0CF2A}" srcOrd="0" destOrd="0" presId="urn:microsoft.com/office/officeart/2005/8/layout/process4"/>
    <dgm:cxn modelId="{9E142BDF-6C3A-4BC0-BC27-235020C87751}" type="presParOf" srcId="{C17A776C-5B21-416C-B3E3-DE884DF0CF2A}" destId="{69F6C3BB-CF9E-41E7-9387-F4C193EB1A9E}" srcOrd="0" destOrd="0" presId="urn:microsoft.com/office/officeart/2005/8/layout/process4"/>
    <dgm:cxn modelId="{880D10EE-3C45-46EF-A3AD-E724876EE6BD}" type="presParOf" srcId="{1FDB6E7B-EAD3-49BE-9F1B-F74C56953841}" destId="{4951DBB7-84B2-44F3-813F-533F58AD9B66}" srcOrd="1" destOrd="0" presId="urn:microsoft.com/office/officeart/2005/8/layout/process4"/>
    <dgm:cxn modelId="{63A5EB73-A27B-4471-92CA-13847560DF12}" type="presParOf" srcId="{1FDB6E7B-EAD3-49BE-9F1B-F74C56953841}" destId="{21EB8790-55DF-49ED-BA38-D3408A067F31}" srcOrd="2" destOrd="0" presId="urn:microsoft.com/office/officeart/2005/8/layout/process4"/>
    <dgm:cxn modelId="{510734CF-6355-4D5D-99F5-A56AF4C6F104}" type="presParOf" srcId="{21EB8790-55DF-49ED-BA38-D3408A067F31}" destId="{2BB98388-A400-4E44-889A-5EF1C587834D}" srcOrd="0" destOrd="0" presId="urn:microsoft.com/office/officeart/2005/8/layout/process4"/>
    <dgm:cxn modelId="{EC73942C-6BA5-47D0-9B76-BEA627B8B79A}" type="presParOf" srcId="{1FDB6E7B-EAD3-49BE-9F1B-F74C56953841}" destId="{0DDCEA21-C464-442B-819D-FFE2A38E35E3}" srcOrd="3" destOrd="0" presId="urn:microsoft.com/office/officeart/2005/8/layout/process4"/>
    <dgm:cxn modelId="{FE0A0066-12BD-447E-8DDA-3DDCE05BBF6A}" type="presParOf" srcId="{1FDB6E7B-EAD3-49BE-9F1B-F74C56953841}" destId="{4F1BD17A-1EED-4337-9739-1BF4B2FFF569}" srcOrd="4" destOrd="0" presId="urn:microsoft.com/office/officeart/2005/8/layout/process4"/>
    <dgm:cxn modelId="{6CE0DBFF-5ED6-4DB2-8AAA-6EDCA59F88DF}" type="presParOf" srcId="{4F1BD17A-1EED-4337-9739-1BF4B2FFF569}" destId="{2C56E6C0-360B-4EC9-B73E-740E4D6BF98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61CCC1-7604-45DA-8EC3-0D3926056B82}" type="doc">
      <dgm:prSet loTypeId="urn:microsoft.com/office/officeart/2005/8/layout/lProcess2" loCatId="list" qsTypeId="urn:microsoft.com/office/officeart/2005/8/quickstyle/3d3" qsCatId="3D" csTypeId="urn:microsoft.com/office/officeart/2005/8/colors/colorful5" csCatId="colorful" phldr="1"/>
      <dgm:spPr/>
      <dgm:t>
        <a:bodyPr/>
        <a:lstStyle/>
        <a:p>
          <a:endParaRPr lang="en-US"/>
        </a:p>
      </dgm:t>
    </dgm:pt>
    <dgm:pt modelId="{D38CB6D8-59D6-4460-A6D2-E81AAFDDB110}">
      <dgm:prSet phldrT="[Text]"/>
      <dgm:spPr/>
      <dgm:t>
        <a:bodyPr/>
        <a:lstStyle/>
        <a:p>
          <a:r>
            <a:rPr lang="en-US" dirty="0" smtClean="0"/>
            <a:t>Counting and Comparing</a:t>
          </a:r>
          <a:endParaRPr lang="en-US" dirty="0"/>
        </a:p>
      </dgm:t>
    </dgm:pt>
    <dgm:pt modelId="{CB7A2149-CDC1-4739-8047-85A04D7FBADB}" type="parTrans" cxnId="{CFD5CE66-4318-46A7-B0A2-4B547686B06F}">
      <dgm:prSet/>
      <dgm:spPr/>
      <dgm:t>
        <a:bodyPr/>
        <a:lstStyle/>
        <a:p>
          <a:endParaRPr lang="en-US"/>
        </a:p>
      </dgm:t>
    </dgm:pt>
    <dgm:pt modelId="{D713F041-3AA7-4B5A-B81B-9C287570E6F8}" type="sibTrans" cxnId="{CFD5CE66-4318-46A7-B0A2-4B547686B06F}">
      <dgm:prSet/>
      <dgm:spPr/>
      <dgm:t>
        <a:bodyPr/>
        <a:lstStyle/>
        <a:p>
          <a:endParaRPr lang="en-US"/>
        </a:p>
      </dgm:t>
    </dgm:pt>
    <dgm:pt modelId="{AB99906A-F9E5-4CC4-B1EB-32EE01A51FB9}">
      <dgm:prSet phldrT="[Text]"/>
      <dgm:spPr/>
      <dgm:t>
        <a:bodyPr/>
        <a:lstStyle/>
        <a:p>
          <a:r>
            <a:rPr lang="en-US" dirty="0" smtClean="0"/>
            <a:t>1. Counting Objects</a:t>
          </a:r>
          <a:endParaRPr lang="en-US" dirty="0"/>
        </a:p>
      </dgm:t>
    </dgm:pt>
    <dgm:pt modelId="{FB03682E-8794-4A76-92D1-4E06F6C19A7B}" type="parTrans" cxnId="{C5B81F10-C4A1-4259-8F7E-DD0AA7C56096}">
      <dgm:prSet/>
      <dgm:spPr/>
      <dgm:t>
        <a:bodyPr/>
        <a:lstStyle/>
        <a:p>
          <a:endParaRPr lang="en-US"/>
        </a:p>
      </dgm:t>
    </dgm:pt>
    <dgm:pt modelId="{DCEA8B85-4E1D-4814-BE91-9164A0683825}" type="sibTrans" cxnId="{C5B81F10-C4A1-4259-8F7E-DD0AA7C56096}">
      <dgm:prSet/>
      <dgm:spPr/>
      <dgm:t>
        <a:bodyPr/>
        <a:lstStyle/>
        <a:p>
          <a:endParaRPr lang="en-US"/>
        </a:p>
      </dgm:t>
    </dgm:pt>
    <dgm:pt modelId="{B4CAB66B-8A07-4968-9896-57D2446E1413}">
      <dgm:prSet phldrT="[Text]"/>
      <dgm:spPr/>
      <dgm:t>
        <a:bodyPr/>
        <a:lstStyle/>
        <a:p>
          <a:r>
            <a:rPr lang="en-US" dirty="0" smtClean="0"/>
            <a:t>2. Changing Numbers</a:t>
          </a:r>
        </a:p>
      </dgm:t>
    </dgm:pt>
    <dgm:pt modelId="{5D49D6DC-A354-4EEB-A37C-61E881E49E3C}" type="parTrans" cxnId="{0993BEB4-D54A-42E0-8E54-B7C6078AD52F}">
      <dgm:prSet/>
      <dgm:spPr/>
      <dgm:t>
        <a:bodyPr/>
        <a:lstStyle/>
        <a:p>
          <a:endParaRPr lang="en-US"/>
        </a:p>
      </dgm:t>
    </dgm:pt>
    <dgm:pt modelId="{CDFC5299-1729-4D68-8891-35029A5FC69E}" type="sibTrans" cxnId="{0993BEB4-D54A-42E0-8E54-B7C6078AD52F}">
      <dgm:prSet/>
      <dgm:spPr/>
      <dgm:t>
        <a:bodyPr/>
        <a:lstStyle/>
        <a:p>
          <a:endParaRPr lang="en-US"/>
        </a:p>
      </dgm:t>
    </dgm:pt>
    <dgm:pt modelId="{7BEA7278-4986-46F5-A009-27858440AE8F}">
      <dgm:prSet phldrT="[Text]"/>
      <dgm:spPr/>
      <dgm:t>
        <a:bodyPr/>
        <a:lstStyle/>
        <a:p>
          <a:r>
            <a:rPr lang="en-US" dirty="0" smtClean="0"/>
            <a:t>Number Composition and Decomposition to 10</a:t>
          </a:r>
          <a:endParaRPr lang="en-US" dirty="0"/>
        </a:p>
      </dgm:t>
    </dgm:pt>
    <dgm:pt modelId="{F6A0E422-511A-4724-87DC-FBB794AA2A60}" type="parTrans" cxnId="{75671F69-A291-490C-8C1A-49C81399EF66}">
      <dgm:prSet/>
      <dgm:spPr/>
      <dgm:t>
        <a:bodyPr/>
        <a:lstStyle/>
        <a:p>
          <a:endParaRPr lang="en-US"/>
        </a:p>
      </dgm:t>
    </dgm:pt>
    <dgm:pt modelId="{F041C73E-C105-44A9-880E-30B0E8C22F1B}" type="sibTrans" cxnId="{75671F69-A291-490C-8C1A-49C81399EF66}">
      <dgm:prSet/>
      <dgm:spPr/>
      <dgm:t>
        <a:bodyPr/>
        <a:lstStyle/>
        <a:p>
          <a:endParaRPr lang="en-US"/>
        </a:p>
      </dgm:t>
    </dgm:pt>
    <dgm:pt modelId="{B926CE62-1EDE-4380-93CA-6C0D8F60825F}">
      <dgm:prSet phldrT="[Text]"/>
      <dgm:spPr/>
      <dgm:t>
        <a:bodyPr/>
        <a:lstStyle/>
        <a:p>
          <a:r>
            <a:rPr lang="en-US" dirty="0" smtClean="0"/>
            <a:t>4. Number Arrangements</a:t>
          </a:r>
          <a:endParaRPr lang="en-US" dirty="0"/>
        </a:p>
      </dgm:t>
    </dgm:pt>
    <dgm:pt modelId="{F4F61349-44DA-4706-A6F3-F66AEABB96F9}" type="parTrans" cxnId="{289F626B-C942-4EFE-9140-FC5DA36AFBE5}">
      <dgm:prSet/>
      <dgm:spPr/>
      <dgm:t>
        <a:bodyPr/>
        <a:lstStyle/>
        <a:p>
          <a:endParaRPr lang="en-US"/>
        </a:p>
      </dgm:t>
    </dgm:pt>
    <dgm:pt modelId="{BE25DBEB-852F-48C6-873E-D75529323E80}" type="sibTrans" cxnId="{289F626B-C942-4EFE-9140-FC5DA36AFBE5}">
      <dgm:prSet/>
      <dgm:spPr/>
      <dgm:t>
        <a:bodyPr/>
        <a:lstStyle/>
        <a:p>
          <a:endParaRPr lang="en-US"/>
        </a:p>
      </dgm:t>
    </dgm:pt>
    <dgm:pt modelId="{5CFA225B-DA48-4C79-B7FB-9899C5BF1EF4}">
      <dgm:prSet phldrT="[Text]"/>
      <dgm:spPr/>
      <dgm:t>
        <a:bodyPr/>
        <a:lstStyle/>
        <a:p>
          <a:r>
            <a:rPr lang="en-US" dirty="0" smtClean="0"/>
            <a:t>5. Combination Trains</a:t>
          </a:r>
          <a:endParaRPr lang="en-US" dirty="0"/>
        </a:p>
      </dgm:t>
    </dgm:pt>
    <dgm:pt modelId="{9A8F8C05-6993-4A5A-A3FF-42184B2F638C}" type="parTrans" cxnId="{1095C5BF-99A8-40B9-BFBD-5A05C1C97B3F}">
      <dgm:prSet/>
      <dgm:spPr/>
      <dgm:t>
        <a:bodyPr/>
        <a:lstStyle/>
        <a:p>
          <a:endParaRPr lang="en-US"/>
        </a:p>
      </dgm:t>
    </dgm:pt>
    <dgm:pt modelId="{4000E18C-18FD-4888-814D-3041C848A477}" type="sibTrans" cxnId="{1095C5BF-99A8-40B9-BFBD-5A05C1C97B3F}">
      <dgm:prSet/>
      <dgm:spPr/>
      <dgm:t>
        <a:bodyPr/>
        <a:lstStyle/>
        <a:p>
          <a:endParaRPr lang="en-US"/>
        </a:p>
      </dgm:t>
    </dgm:pt>
    <dgm:pt modelId="{B63AF3C8-3464-42ED-B8D0-EB60F2CBE51C}">
      <dgm:prSet phldrT="[Text]"/>
      <dgm:spPr/>
      <dgm:t>
        <a:bodyPr/>
        <a:lstStyle/>
        <a:p>
          <a:r>
            <a:rPr lang="en-US" dirty="0" smtClean="0"/>
            <a:t>Place Value: Numbers as Tens and Ones</a:t>
          </a:r>
          <a:endParaRPr lang="en-US" dirty="0"/>
        </a:p>
      </dgm:t>
    </dgm:pt>
    <dgm:pt modelId="{3CEC5D0A-B058-4CEC-B688-8DED2B99B951}" type="parTrans" cxnId="{006BFF10-CC65-4244-97CD-007170A7F5B3}">
      <dgm:prSet/>
      <dgm:spPr/>
      <dgm:t>
        <a:bodyPr/>
        <a:lstStyle/>
        <a:p>
          <a:endParaRPr lang="en-US"/>
        </a:p>
      </dgm:t>
    </dgm:pt>
    <dgm:pt modelId="{BE8A3496-EA5D-473D-A697-CE8DCB688A72}" type="sibTrans" cxnId="{006BFF10-CC65-4244-97CD-007170A7F5B3}">
      <dgm:prSet/>
      <dgm:spPr/>
      <dgm:t>
        <a:bodyPr/>
        <a:lstStyle/>
        <a:p>
          <a:endParaRPr lang="en-US"/>
        </a:p>
      </dgm:t>
    </dgm:pt>
    <dgm:pt modelId="{53E06758-8210-45E1-A842-30FECE283806}">
      <dgm:prSet phldrT="[Text]"/>
      <dgm:spPr/>
      <dgm:t>
        <a:bodyPr/>
        <a:lstStyle/>
        <a:p>
          <a:r>
            <a:rPr lang="en-US" dirty="0" smtClean="0"/>
            <a:t>7. Ten Frames</a:t>
          </a:r>
          <a:endParaRPr lang="en-US" dirty="0"/>
        </a:p>
      </dgm:t>
    </dgm:pt>
    <dgm:pt modelId="{CEB373F5-FD7D-4D99-BDA5-844B901A0C8B}" type="parTrans" cxnId="{725F44C2-F702-408D-9565-A1428CC37F55}">
      <dgm:prSet/>
      <dgm:spPr/>
      <dgm:t>
        <a:bodyPr/>
        <a:lstStyle/>
        <a:p>
          <a:endParaRPr lang="en-US"/>
        </a:p>
      </dgm:t>
    </dgm:pt>
    <dgm:pt modelId="{FBB6077F-E906-4D34-88FC-E0541E55DA8F}" type="sibTrans" cxnId="{725F44C2-F702-408D-9565-A1428CC37F55}">
      <dgm:prSet/>
      <dgm:spPr/>
      <dgm:t>
        <a:bodyPr/>
        <a:lstStyle/>
        <a:p>
          <a:endParaRPr lang="en-US"/>
        </a:p>
      </dgm:t>
    </dgm:pt>
    <dgm:pt modelId="{2A25474D-FA54-48D1-AFCB-44152631311D}">
      <dgm:prSet phldrT="[Text]"/>
      <dgm:spPr/>
      <dgm:t>
        <a:bodyPr/>
        <a:lstStyle/>
        <a:p>
          <a:r>
            <a:rPr lang="en-US" dirty="0" smtClean="0"/>
            <a:t>9. Two-Digit Addition and Subtraction</a:t>
          </a:r>
          <a:endParaRPr lang="en-US" dirty="0"/>
        </a:p>
      </dgm:t>
    </dgm:pt>
    <dgm:pt modelId="{11599520-6FC1-4206-A25A-8599BC44D84B}" type="parTrans" cxnId="{DC093F34-E680-428E-81D6-5CBA52BFD194}">
      <dgm:prSet/>
      <dgm:spPr/>
      <dgm:t>
        <a:bodyPr/>
        <a:lstStyle/>
        <a:p>
          <a:endParaRPr lang="en-US"/>
        </a:p>
      </dgm:t>
    </dgm:pt>
    <dgm:pt modelId="{AB580CA6-1AE6-47EF-AE37-F0993846784B}" type="sibTrans" cxnId="{DC093F34-E680-428E-81D6-5CBA52BFD194}">
      <dgm:prSet/>
      <dgm:spPr/>
      <dgm:t>
        <a:bodyPr/>
        <a:lstStyle/>
        <a:p>
          <a:endParaRPr lang="en-US"/>
        </a:p>
      </dgm:t>
    </dgm:pt>
    <dgm:pt modelId="{F8E230E9-F557-4351-8EF4-7210D1F8A685}">
      <dgm:prSet phldrT="[Text]"/>
      <dgm:spPr/>
      <dgm:t>
        <a:bodyPr/>
        <a:lstStyle/>
        <a:p>
          <a:r>
            <a:rPr lang="en-US" dirty="0" smtClean="0"/>
            <a:t>6. Hiding</a:t>
          </a:r>
          <a:endParaRPr lang="en-US" dirty="0"/>
        </a:p>
      </dgm:t>
    </dgm:pt>
    <dgm:pt modelId="{2C8E1585-DBE4-44AB-893B-891A7B4C82A8}" type="parTrans" cxnId="{572B2AA7-497E-45D0-8416-5B2D5C14A617}">
      <dgm:prSet/>
      <dgm:spPr/>
      <dgm:t>
        <a:bodyPr/>
        <a:lstStyle/>
        <a:p>
          <a:endParaRPr lang="en-US"/>
        </a:p>
      </dgm:t>
    </dgm:pt>
    <dgm:pt modelId="{088C8406-FC17-4383-B2F2-49A57697E30A}" type="sibTrans" cxnId="{572B2AA7-497E-45D0-8416-5B2D5C14A617}">
      <dgm:prSet/>
      <dgm:spPr/>
      <dgm:t>
        <a:bodyPr/>
        <a:lstStyle/>
        <a:p>
          <a:endParaRPr lang="en-US"/>
        </a:p>
      </dgm:t>
    </dgm:pt>
    <dgm:pt modelId="{5EF8C0A5-9A79-4747-8D95-9E2598BF4F59}">
      <dgm:prSet phldrT="[Text]"/>
      <dgm:spPr/>
      <dgm:t>
        <a:bodyPr/>
        <a:lstStyle/>
        <a:p>
          <a:r>
            <a:rPr lang="en-US" dirty="0" smtClean="0"/>
            <a:t>8. Grouping Tens</a:t>
          </a:r>
          <a:endParaRPr lang="en-US" dirty="0"/>
        </a:p>
      </dgm:t>
    </dgm:pt>
    <dgm:pt modelId="{F16F1FC3-7578-4690-80B8-1E2CAA9FC1E5}" type="parTrans" cxnId="{9D0FFAE7-FF32-4F80-B9B8-6AD41CFDBD33}">
      <dgm:prSet/>
      <dgm:spPr/>
      <dgm:t>
        <a:bodyPr/>
        <a:lstStyle/>
        <a:p>
          <a:endParaRPr lang="en-US"/>
        </a:p>
      </dgm:t>
    </dgm:pt>
    <dgm:pt modelId="{A710B839-4987-46BC-A660-C4E90668C3AD}" type="sibTrans" cxnId="{9D0FFAE7-FF32-4F80-B9B8-6AD41CFDBD33}">
      <dgm:prSet/>
      <dgm:spPr/>
      <dgm:t>
        <a:bodyPr/>
        <a:lstStyle/>
        <a:p>
          <a:endParaRPr lang="en-US"/>
        </a:p>
      </dgm:t>
    </dgm:pt>
    <dgm:pt modelId="{1B69B726-1A8B-4973-9012-929EAF0D6F6E}">
      <dgm:prSet phldrT="[Text]"/>
      <dgm:spPr/>
      <dgm:t>
        <a:bodyPr/>
        <a:lstStyle/>
        <a:p>
          <a:r>
            <a:rPr lang="en-US" dirty="0" smtClean="0"/>
            <a:t>3. More/Less Trains</a:t>
          </a:r>
        </a:p>
      </dgm:t>
    </dgm:pt>
    <dgm:pt modelId="{54E3E243-126F-4C1A-B2B6-99781FBD9366}" type="parTrans" cxnId="{6741A18E-09F3-4110-91D0-C3DEF422CD97}">
      <dgm:prSet/>
      <dgm:spPr/>
      <dgm:t>
        <a:bodyPr/>
        <a:lstStyle/>
        <a:p>
          <a:endParaRPr lang="en-US"/>
        </a:p>
      </dgm:t>
    </dgm:pt>
    <dgm:pt modelId="{A8967DB4-976E-4ECC-A002-631A71D8AB86}" type="sibTrans" cxnId="{6741A18E-09F3-4110-91D0-C3DEF422CD97}">
      <dgm:prSet/>
      <dgm:spPr/>
      <dgm:t>
        <a:bodyPr/>
        <a:lstStyle/>
        <a:p>
          <a:endParaRPr lang="en-US"/>
        </a:p>
      </dgm:t>
    </dgm:pt>
    <dgm:pt modelId="{5AB29453-97A6-4EEF-BC6F-1FE92FD2EF5E}" type="pres">
      <dgm:prSet presAssocID="{B661CCC1-7604-45DA-8EC3-0D3926056B82}" presName="theList" presStyleCnt="0">
        <dgm:presLayoutVars>
          <dgm:dir/>
          <dgm:animLvl val="lvl"/>
          <dgm:resizeHandles val="exact"/>
        </dgm:presLayoutVars>
      </dgm:prSet>
      <dgm:spPr/>
      <dgm:t>
        <a:bodyPr/>
        <a:lstStyle/>
        <a:p>
          <a:endParaRPr lang="en-US"/>
        </a:p>
      </dgm:t>
    </dgm:pt>
    <dgm:pt modelId="{49240863-7F19-487D-BCDA-251470BA2431}" type="pres">
      <dgm:prSet presAssocID="{D38CB6D8-59D6-4460-A6D2-E81AAFDDB110}" presName="compNode" presStyleCnt="0"/>
      <dgm:spPr/>
    </dgm:pt>
    <dgm:pt modelId="{5A949638-70C3-4E3A-8C37-2679CE113814}" type="pres">
      <dgm:prSet presAssocID="{D38CB6D8-59D6-4460-A6D2-E81AAFDDB110}" presName="aNode" presStyleLbl="bgShp" presStyleIdx="0" presStyleCnt="3"/>
      <dgm:spPr/>
      <dgm:t>
        <a:bodyPr/>
        <a:lstStyle/>
        <a:p>
          <a:endParaRPr lang="en-US"/>
        </a:p>
      </dgm:t>
    </dgm:pt>
    <dgm:pt modelId="{82346A9A-E3D1-48B1-A41F-A7268155D2D9}" type="pres">
      <dgm:prSet presAssocID="{D38CB6D8-59D6-4460-A6D2-E81AAFDDB110}" presName="textNode" presStyleLbl="bgShp" presStyleIdx="0" presStyleCnt="3"/>
      <dgm:spPr/>
      <dgm:t>
        <a:bodyPr/>
        <a:lstStyle/>
        <a:p>
          <a:endParaRPr lang="en-US"/>
        </a:p>
      </dgm:t>
    </dgm:pt>
    <dgm:pt modelId="{7F264865-8AA3-4511-B1F4-7265C6F5A847}" type="pres">
      <dgm:prSet presAssocID="{D38CB6D8-59D6-4460-A6D2-E81AAFDDB110}" presName="compChildNode" presStyleCnt="0"/>
      <dgm:spPr/>
    </dgm:pt>
    <dgm:pt modelId="{45E88EB5-5156-48DE-8588-3192AC144211}" type="pres">
      <dgm:prSet presAssocID="{D38CB6D8-59D6-4460-A6D2-E81AAFDDB110}" presName="theInnerList" presStyleCnt="0"/>
      <dgm:spPr/>
    </dgm:pt>
    <dgm:pt modelId="{178B9E3A-8773-438D-9C04-1921221C3595}" type="pres">
      <dgm:prSet presAssocID="{AB99906A-F9E5-4CC4-B1EB-32EE01A51FB9}" presName="childNode" presStyleLbl="node1" presStyleIdx="0" presStyleCnt="9">
        <dgm:presLayoutVars>
          <dgm:bulletEnabled val="1"/>
        </dgm:presLayoutVars>
      </dgm:prSet>
      <dgm:spPr/>
      <dgm:t>
        <a:bodyPr/>
        <a:lstStyle/>
        <a:p>
          <a:endParaRPr lang="en-US"/>
        </a:p>
      </dgm:t>
    </dgm:pt>
    <dgm:pt modelId="{0BE24574-B05C-4331-BD46-5429D840330A}" type="pres">
      <dgm:prSet presAssocID="{AB99906A-F9E5-4CC4-B1EB-32EE01A51FB9}" presName="aSpace2" presStyleCnt="0"/>
      <dgm:spPr/>
    </dgm:pt>
    <dgm:pt modelId="{697CC0CB-6F6F-4428-AA51-C8AB3CB38064}" type="pres">
      <dgm:prSet presAssocID="{B4CAB66B-8A07-4968-9896-57D2446E1413}" presName="childNode" presStyleLbl="node1" presStyleIdx="1" presStyleCnt="9">
        <dgm:presLayoutVars>
          <dgm:bulletEnabled val="1"/>
        </dgm:presLayoutVars>
      </dgm:prSet>
      <dgm:spPr/>
      <dgm:t>
        <a:bodyPr/>
        <a:lstStyle/>
        <a:p>
          <a:endParaRPr lang="en-US"/>
        </a:p>
      </dgm:t>
    </dgm:pt>
    <dgm:pt modelId="{E80446B5-4913-4D53-8F2B-BBF2EC614418}" type="pres">
      <dgm:prSet presAssocID="{B4CAB66B-8A07-4968-9896-57D2446E1413}" presName="aSpace2" presStyleCnt="0"/>
      <dgm:spPr/>
    </dgm:pt>
    <dgm:pt modelId="{16EC47F3-FE68-4BE2-AF9B-BA59B96DEDE7}" type="pres">
      <dgm:prSet presAssocID="{1B69B726-1A8B-4973-9012-929EAF0D6F6E}" presName="childNode" presStyleLbl="node1" presStyleIdx="2" presStyleCnt="9">
        <dgm:presLayoutVars>
          <dgm:bulletEnabled val="1"/>
        </dgm:presLayoutVars>
      </dgm:prSet>
      <dgm:spPr/>
      <dgm:t>
        <a:bodyPr/>
        <a:lstStyle/>
        <a:p>
          <a:endParaRPr lang="en-US"/>
        </a:p>
      </dgm:t>
    </dgm:pt>
    <dgm:pt modelId="{BF162B2B-1336-4AAD-97CA-406F63C7AA60}" type="pres">
      <dgm:prSet presAssocID="{D38CB6D8-59D6-4460-A6D2-E81AAFDDB110}" presName="aSpace" presStyleCnt="0"/>
      <dgm:spPr/>
    </dgm:pt>
    <dgm:pt modelId="{DA8A46B8-0EEF-4101-B36A-3A91DE43EE4A}" type="pres">
      <dgm:prSet presAssocID="{7BEA7278-4986-46F5-A009-27858440AE8F}" presName="compNode" presStyleCnt="0"/>
      <dgm:spPr/>
    </dgm:pt>
    <dgm:pt modelId="{7B48098C-0A7E-4921-B0F9-6FEA4AED7496}" type="pres">
      <dgm:prSet presAssocID="{7BEA7278-4986-46F5-A009-27858440AE8F}" presName="aNode" presStyleLbl="bgShp" presStyleIdx="1" presStyleCnt="3"/>
      <dgm:spPr/>
      <dgm:t>
        <a:bodyPr/>
        <a:lstStyle/>
        <a:p>
          <a:endParaRPr lang="en-US"/>
        </a:p>
      </dgm:t>
    </dgm:pt>
    <dgm:pt modelId="{368E9547-E936-4E79-B6BC-22A7C4398B6A}" type="pres">
      <dgm:prSet presAssocID="{7BEA7278-4986-46F5-A009-27858440AE8F}" presName="textNode" presStyleLbl="bgShp" presStyleIdx="1" presStyleCnt="3"/>
      <dgm:spPr/>
      <dgm:t>
        <a:bodyPr/>
        <a:lstStyle/>
        <a:p>
          <a:endParaRPr lang="en-US"/>
        </a:p>
      </dgm:t>
    </dgm:pt>
    <dgm:pt modelId="{C47C0526-8AF3-4266-9CBF-AD2A426CFE9C}" type="pres">
      <dgm:prSet presAssocID="{7BEA7278-4986-46F5-A009-27858440AE8F}" presName="compChildNode" presStyleCnt="0"/>
      <dgm:spPr/>
    </dgm:pt>
    <dgm:pt modelId="{520EDF03-2FF9-484D-B320-BE3F9EB53CA6}" type="pres">
      <dgm:prSet presAssocID="{7BEA7278-4986-46F5-A009-27858440AE8F}" presName="theInnerList" presStyleCnt="0"/>
      <dgm:spPr/>
    </dgm:pt>
    <dgm:pt modelId="{A6E14DAB-F153-4CA9-86CC-4C318ABAB2A1}" type="pres">
      <dgm:prSet presAssocID="{B926CE62-1EDE-4380-93CA-6C0D8F60825F}" presName="childNode" presStyleLbl="node1" presStyleIdx="3" presStyleCnt="9">
        <dgm:presLayoutVars>
          <dgm:bulletEnabled val="1"/>
        </dgm:presLayoutVars>
      </dgm:prSet>
      <dgm:spPr/>
      <dgm:t>
        <a:bodyPr/>
        <a:lstStyle/>
        <a:p>
          <a:endParaRPr lang="en-US"/>
        </a:p>
      </dgm:t>
    </dgm:pt>
    <dgm:pt modelId="{17608115-507E-4140-9557-5422C57259B4}" type="pres">
      <dgm:prSet presAssocID="{B926CE62-1EDE-4380-93CA-6C0D8F60825F}" presName="aSpace2" presStyleCnt="0"/>
      <dgm:spPr/>
    </dgm:pt>
    <dgm:pt modelId="{16CEBE65-B73F-469B-AC93-B6979A7AA6F9}" type="pres">
      <dgm:prSet presAssocID="{5CFA225B-DA48-4C79-B7FB-9899C5BF1EF4}" presName="childNode" presStyleLbl="node1" presStyleIdx="4" presStyleCnt="9">
        <dgm:presLayoutVars>
          <dgm:bulletEnabled val="1"/>
        </dgm:presLayoutVars>
      </dgm:prSet>
      <dgm:spPr/>
      <dgm:t>
        <a:bodyPr/>
        <a:lstStyle/>
        <a:p>
          <a:endParaRPr lang="en-US"/>
        </a:p>
      </dgm:t>
    </dgm:pt>
    <dgm:pt modelId="{916F16E8-5B06-48F8-9593-0BBB8AD650C9}" type="pres">
      <dgm:prSet presAssocID="{5CFA225B-DA48-4C79-B7FB-9899C5BF1EF4}" presName="aSpace2" presStyleCnt="0"/>
      <dgm:spPr/>
    </dgm:pt>
    <dgm:pt modelId="{D6CDA9B6-F981-4A5F-8C3F-0C36408AEC9B}" type="pres">
      <dgm:prSet presAssocID="{F8E230E9-F557-4351-8EF4-7210D1F8A685}" presName="childNode" presStyleLbl="node1" presStyleIdx="5" presStyleCnt="9">
        <dgm:presLayoutVars>
          <dgm:bulletEnabled val="1"/>
        </dgm:presLayoutVars>
      </dgm:prSet>
      <dgm:spPr/>
      <dgm:t>
        <a:bodyPr/>
        <a:lstStyle/>
        <a:p>
          <a:endParaRPr lang="en-US"/>
        </a:p>
      </dgm:t>
    </dgm:pt>
    <dgm:pt modelId="{E09CF6E5-40E9-4903-A759-49DDAD5E6A39}" type="pres">
      <dgm:prSet presAssocID="{7BEA7278-4986-46F5-A009-27858440AE8F}" presName="aSpace" presStyleCnt="0"/>
      <dgm:spPr/>
    </dgm:pt>
    <dgm:pt modelId="{88121745-BA96-48DC-9C43-00CCBC2C31D5}" type="pres">
      <dgm:prSet presAssocID="{B63AF3C8-3464-42ED-B8D0-EB60F2CBE51C}" presName="compNode" presStyleCnt="0"/>
      <dgm:spPr/>
    </dgm:pt>
    <dgm:pt modelId="{F46BA59D-72D6-4186-B775-BE67DD2FB66F}" type="pres">
      <dgm:prSet presAssocID="{B63AF3C8-3464-42ED-B8D0-EB60F2CBE51C}" presName="aNode" presStyleLbl="bgShp" presStyleIdx="2" presStyleCnt="3"/>
      <dgm:spPr/>
      <dgm:t>
        <a:bodyPr/>
        <a:lstStyle/>
        <a:p>
          <a:endParaRPr lang="en-US"/>
        </a:p>
      </dgm:t>
    </dgm:pt>
    <dgm:pt modelId="{9DD8A0EF-FFAD-4B94-A6EF-E6AF20D18FCA}" type="pres">
      <dgm:prSet presAssocID="{B63AF3C8-3464-42ED-B8D0-EB60F2CBE51C}" presName="textNode" presStyleLbl="bgShp" presStyleIdx="2" presStyleCnt="3"/>
      <dgm:spPr/>
      <dgm:t>
        <a:bodyPr/>
        <a:lstStyle/>
        <a:p>
          <a:endParaRPr lang="en-US"/>
        </a:p>
      </dgm:t>
    </dgm:pt>
    <dgm:pt modelId="{E243157B-DEA0-40A9-97A3-A9C87AC8138F}" type="pres">
      <dgm:prSet presAssocID="{B63AF3C8-3464-42ED-B8D0-EB60F2CBE51C}" presName="compChildNode" presStyleCnt="0"/>
      <dgm:spPr/>
    </dgm:pt>
    <dgm:pt modelId="{6A0429E3-ACA5-48B6-8789-392770AE4328}" type="pres">
      <dgm:prSet presAssocID="{B63AF3C8-3464-42ED-B8D0-EB60F2CBE51C}" presName="theInnerList" presStyleCnt="0"/>
      <dgm:spPr/>
    </dgm:pt>
    <dgm:pt modelId="{96D42E5B-5649-432B-B780-D279973A8E5A}" type="pres">
      <dgm:prSet presAssocID="{53E06758-8210-45E1-A842-30FECE283806}" presName="childNode" presStyleLbl="node1" presStyleIdx="6" presStyleCnt="9">
        <dgm:presLayoutVars>
          <dgm:bulletEnabled val="1"/>
        </dgm:presLayoutVars>
      </dgm:prSet>
      <dgm:spPr/>
      <dgm:t>
        <a:bodyPr/>
        <a:lstStyle/>
        <a:p>
          <a:endParaRPr lang="en-US"/>
        </a:p>
      </dgm:t>
    </dgm:pt>
    <dgm:pt modelId="{F158A136-D4DB-44EB-9136-B7AB08D95FF2}" type="pres">
      <dgm:prSet presAssocID="{53E06758-8210-45E1-A842-30FECE283806}" presName="aSpace2" presStyleCnt="0"/>
      <dgm:spPr/>
    </dgm:pt>
    <dgm:pt modelId="{666148ED-94C5-47BA-B96C-D780E2EC1C4D}" type="pres">
      <dgm:prSet presAssocID="{5EF8C0A5-9A79-4747-8D95-9E2598BF4F59}" presName="childNode" presStyleLbl="node1" presStyleIdx="7" presStyleCnt="9">
        <dgm:presLayoutVars>
          <dgm:bulletEnabled val="1"/>
        </dgm:presLayoutVars>
      </dgm:prSet>
      <dgm:spPr/>
      <dgm:t>
        <a:bodyPr/>
        <a:lstStyle/>
        <a:p>
          <a:endParaRPr lang="en-US"/>
        </a:p>
      </dgm:t>
    </dgm:pt>
    <dgm:pt modelId="{7A67AB12-5DF5-4A3A-92A2-D90B726B4548}" type="pres">
      <dgm:prSet presAssocID="{5EF8C0A5-9A79-4747-8D95-9E2598BF4F59}" presName="aSpace2" presStyleCnt="0"/>
      <dgm:spPr/>
    </dgm:pt>
    <dgm:pt modelId="{5B100F06-B1B0-48E2-BEDB-B8D01F292431}" type="pres">
      <dgm:prSet presAssocID="{2A25474D-FA54-48D1-AFCB-44152631311D}" presName="childNode" presStyleLbl="node1" presStyleIdx="8" presStyleCnt="9">
        <dgm:presLayoutVars>
          <dgm:bulletEnabled val="1"/>
        </dgm:presLayoutVars>
      </dgm:prSet>
      <dgm:spPr/>
      <dgm:t>
        <a:bodyPr/>
        <a:lstStyle/>
        <a:p>
          <a:endParaRPr lang="en-US"/>
        </a:p>
      </dgm:t>
    </dgm:pt>
  </dgm:ptLst>
  <dgm:cxnLst>
    <dgm:cxn modelId="{75671F69-A291-490C-8C1A-49C81399EF66}" srcId="{B661CCC1-7604-45DA-8EC3-0D3926056B82}" destId="{7BEA7278-4986-46F5-A009-27858440AE8F}" srcOrd="1" destOrd="0" parTransId="{F6A0E422-511A-4724-87DC-FBB794AA2A60}" sibTransId="{F041C73E-C105-44A9-880E-30B0E8C22F1B}"/>
    <dgm:cxn modelId="{725F44C2-F702-408D-9565-A1428CC37F55}" srcId="{B63AF3C8-3464-42ED-B8D0-EB60F2CBE51C}" destId="{53E06758-8210-45E1-A842-30FECE283806}" srcOrd="0" destOrd="0" parTransId="{CEB373F5-FD7D-4D99-BDA5-844B901A0C8B}" sibTransId="{FBB6077F-E906-4D34-88FC-E0541E55DA8F}"/>
    <dgm:cxn modelId="{C5B81F10-C4A1-4259-8F7E-DD0AA7C56096}" srcId="{D38CB6D8-59D6-4460-A6D2-E81AAFDDB110}" destId="{AB99906A-F9E5-4CC4-B1EB-32EE01A51FB9}" srcOrd="0" destOrd="0" parTransId="{FB03682E-8794-4A76-92D1-4E06F6C19A7B}" sibTransId="{DCEA8B85-4E1D-4814-BE91-9164A0683825}"/>
    <dgm:cxn modelId="{006BFF10-CC65-4244-97CD-007170A7F5B3}" srcId="{B661CCC1-7604-45DA-8EC3-0D3926056B82}" destId="{B63AF3C8-3464-42ED-B8D0-EB60F2CBE51C}" srcOrd="2" destOrd="0" parTransId="{3CEC5D0A-B058-4CEC-B688-8DED2B99B951}" sibTransId="{BE8A3496-EA5D-473D-A697-CE8DCB688A72}"/>
    <dgm:cxn modelId="{D49E5169-5B1D-4EF5-93DA-F04ABDF126E1}" type="presOf" srcId="{B4CAB66B-8A07-4968-9896-57D2446E1413}" destId="{697CC0CB-6F6F-4428-AA51-C8AB3CB38064}" srcOrd="0" destOrd="0" presId="urn:microsoft.com/office/officeart/2005/8/layout/lProcess2"/>
    <dgm:cxn modelId="{572B2AA7-497E-45D0-8416-5B2D5C14A617}" srcId="{7BEA7278-4986-46F5-A009-27858440AE8F}" destId="{F8E230E9-F557-4351-8EF4-7210D1F8A685}" srcOrd="2" destOrd="0" parTransId="{2C8E1585-DBE4-44AB-893B-891A7B4C82A8}" sibTransId="{088C8406-FC17-4383-B2F2-49A57697E30A}"/>
    <dgm:cxn modelId="{D3174D3F-1D40-4123-8DD4-46267E237B53}" type="presOf" srcId="{B63AF3C8-3464-42ED-B8D0-EB60F2CBE51C}" destId="{9DD8A0EF-FFAD-4B94-A6EF-E6AF20D18FCA}" srcOrd="1" destOrd="0" presId="urn:microsoft.com/office/officeart/2005/8/layout/lProcess2"/>
    <dgm:cxn modelId="{56489AEA-7D79-45A1-B435-7049CA311DCE}" type="presOf" srcId="{B661CCC1-7604-45DA-8EC3-0D3926056B82}" destId="{5AB29453-97A6-4EEF-BC6F-1FE92FD2EF5E}" srcOrd="0" destOrd="0" presId="urn:microsoft.com/office/officeart/2005/8/layout/lProcess2"/>
    <dgm:cxn modelId="{0993BEB4-D54A-42E0-8E54-B7C6078AD52F}" srcId="{D38CB6D8-59D6-4460-A6D2-E81AAFDDB110}" destId="{B4CAB66B-8A07-4968-9896-57D2446E1413}" srcOrd="1" destOrd="0" parTransId="{5D49D6DC-A354-4EEB-A37C-61E881E49E3C}" sibTransId="{CDFC5299-1729-4D68-8891-35029A5FC69E}"/>
    <dgm:cxn modelId="{CFD5CE66-4318-46A7-B0A2-4B547686B06F}" srcId="{B661CCC1-7604-45DA-8EC3-0D3926056B82}" destId="{D38CB6D8-59D6-4460-A6D2-E81AAFDDB110}" srcOrd="0" destOrd="0" parTransId="{CB7A2149-CDC1-4739-8047-85A04D7FBADB}" sibTransId="{D713F041-3AA7-4B5A-B81B-9C287570E6F8}"/>
    <dgm:cxn modelId="{9D0FFAE7-FF32-4F80-B9B8-6AD41CFDBD33}" srcId="{B63AF3C8-3464-42ED-B8D0-EB60F2CBE51C}" destId="{5EF8C0A5-9A79-4747-8D95-9E2598BF4F59}" srcOrd="1" destOrd="0" parTransId="{F16F1FC3-7578-4690-80B8-1E2CAA9FC1E5}" sibTransId="{A710B839-4987-46BC-A660-C4E90668C3AD}"/>
    <dgm:cxn modelId="{3BD54419-BCA1-4FBD-90EE-8B8CE1219CD6}" type="presOf" srcId="{AB99906A-F9E5-4CC4-B1EB-32EE01A51FB9}" destId="{178B9E3A-8773-438D-9C04-1921221C3595}" srcOrd="0" destOrd="0" presId="urn:microsoft.com/office/officeart/2005/8/layout/lProcess2"/>
    <dgm:cxn modelId="{BA3C3AE0-6CE0-43A8-BB8D-678DD3F482C7}" type="presOf" srcId="{F8E230E9-F557-4351-8EF4-7210D1F8A685}" destId="{D6CDA9B6-F981-4A5F-8C3F-0C36408AEC9B}" srcOrd="0" destOrd="0" presId="urn:microsoft.com/office/officeart/2005/8/layout/lProcess2"/>
    <dgm:cxn modelId="{F10C0B99-36A9-4073-BCC1-550C052DACA1}" type="presOf" srcId="{B926CE62-1EDE-4380-93CA-6C0D8F60825F}" destId="{A6E14DAB-F153-4CA9-86CC-4C318ABAB2A1}" srcOrd="0" destOrd="0" presId="urn:microsoft.com/office/officeart/2005/8/layout/lProcess2"/>
    <dgm:cxn modelId="{2FE6BB3F-E0A0-4A2A-A14E-AF95D146B91A}" type="presOf" srcId="{5CFA225B-DA48-4C79-B7FB-9899C5BF1EF4}" destId="{16CEBE65-B73F-469B-AC93-B6979A7AA6F9}" srcOrd="0" destOrd="0" presId="urn:microsoft.com/office/officeart/2005/8/layout/lProcess2"/>
    <dgm:cxn modelId="{1095C5BF-99A8-40B9-BFBD-5A05C1C97B3F}" srcId="{7BEA7278-4986-46F5-A009-27858440AE8F}" destId="{5CFA225B-DA48-4C79-B7FB-9899C5BF1EF4}" srcOrd="1" destOrd="0" parTransId="{9A8F8C05-6993-4A5A-A3FF-42184B2F638C}" sibTransId="{4000E18C-18FD-4888-814D-3041C848A477}"/>
    <dgm:cxn modelId="{02A93F8D-DA22-4020-B255-D92C8DF325A8}" type="presOf" srcId="{D38CB6D8-59D6-4460-A6D2-E81AAFDDB110}" destId="{82346A9A-E3D1-48B1-A41F-A7268155D2D9}" srcOrd="1" destOrd="0" presId="urn:microsoft.com/office/officeart/2005/8/layout/lProcess2"/>
    <dgm:cxn modelId="{D4D6D40E-4214-4A7D-9489-68BC1BE8A7AA}" type="presOf" srcId="{2A25474D-FA54-48D1-AFCB-44152631311D}" destId="{5B100F06-B1B0-48E2-BEDB-B8D01F292431}" srcOrd="0" destOrd="0" presId="urn:microsoft.com/office/officeart/2005/8/layout/lProcess2"/>
    <dgm:cxn modelId="{289F626B-C942-4EFE-9140-FC5DA36AFBE5}" srcId="{7BEA7278-4986-46F5-A009-27858440AE8F}" destId="{B926CE62-1EDE-4380-93CA-6C0D8F60825F}" srcOrd="0" destOrd="0" parTransId="{F4F61349-44DA-4706-A6F3-F66AEABB96F9}" sibTransId="{BE25DBEB-852F-48C6-873E-D75529323E80}"/>
    <dgm:cxn modelId="{4CFA1560-3D65-45C8-8610-973B9E994058}" type="presOf" srcId="{D38CB6D8-59D6-4460-A6D2-E81AAFDDB110}" destId="{5A949638-70C3-4E3A-8C37-2679CE113814}" srcOrd="0" destOrd="0" presId="urn:microsoft.com/office/officeart/2005/8/layout/lProcess2"/>
    <dgm:cxn modelId="{6741A18E-09F3-4110-91D0-C3DEF422CD97}" srcId="{D38CB6D8-59D6-4460-A6D2-E81AAFDDB110}" destId="{1B69B726-1A8B-4973-9012-929EAF0D6F6E}" srcOrd="2" destOrd="0" parTransId="{54E3E243-126F-4C1A-B2B6-99781FBD9366}" sibTransId="{A8967DB4-976E-4ECC-A002-631A71D8AB86}"/>
    <dgm:cxn modelId="{DC093F34-E680-428E-81D6-5CBA52BFD194}" srcId="{B63AF3C8-3464-42ED-B8D0-EB60F2CBE51C}" destId="{2A25474D-FA54-48D1-AFCB-44152631311D}" srcOrd="2" destOrd="0" parTransId="{11599520-6FC1-4206-A25A-8599BC44D84B}" sibTransId="{AB580CA6-1AE6-47EF-AE37-F0993846784B}"/>
    <dgm:cxn modelId="{50BF4667-BF13-4938-A5AD-3D558B717D9A}" type="presOf" srcId="{53E06758-8210-45E1-A842-30FECE283806}" destId="{96D42E5B-5649-432B-B780-D279973A8E5A}" srcOrd="0" destOrd="0" presId="urn:microsoft.com/office/officeart/2005/8/layout/lProcess2"/>
    <dgm:cxn modelId="{2421B818-7D15-4177-91EE-B4FDE0B8331C}" type="presOf" srcId="{1B69B726-1A8B-4973-9012-929EAF0D6F6E}" destId="{16EC47F3-FE68-4BE2-AF9B-BA59B96DEDE7}" srcOrd="0" destOrd="0" presId="urn:microsoft.com/office/officeart/2005/8/layout/lProcess2"/>
    <dgm:cxn modelId="{F916318D-1E6A-45BC-90ED-B80F9D708471}" type="presOf" srcId="{7BEA7278-4986-46F5-A009-27858440AE8F}" destId="{7B48098C-0A7E-4921-B0F9-6FEA4AED7496}" srcOrd="0" destOrd="0" presId="urn:microsoft.com/office/officeart/2005/8/layout/lProcess2"/>
    <dgm:cxn modelId="{C0074846-D870-4EE3-BB8B-0C8CB10686E0}" type="presOf" srcId="{7BEA7278-4986-46F5-A009-27858440AE8F}" destId="{368E9547-E936-4E79-B6BC-22A7C4398B6A}" srcOrd="1" destOrd="0" presId="urn:microsoft.com/office/officeart/2005/8/layout/lProcess2"/>
    <dgm:cxn modelId="{BE9C96DE-AF59-4436-88FC-1A67299DE64F}" type="presOf" srcId="{B63AF3C8-3464-42ED-B8D0-EB60F2CBE51C}" destId="{F46BA59D-72D6-4186-B775-BE67DD2FB66F}" srcOrd="0" destOrd="0" presId="urn:microsoft.com/office/officeart/2005/8/layout/lProcess2"/>
    <dgm:cxn modelId="{4D279DD9-E6A2-44B4-9480-833C1E607D4A}" type="presOf" srcId="{5EF8C0A5-9A79-4747-8D95-9E2598BF4F59}" destId="{666148ED-94C5-47BA-B96C-D780E2EC1C4D}" srcOrd="0" destOrd="0" presId="urn:microsoft.com/office/officeart/2005/8/layout/lProcess2"/>
    <dgm:cxn modelId="{66521B98-D8E9-4AFE-A2DC-C16637809CE1}" type="presParOf" srcId="{5AB29453-97A6-4EEF-BC6F-1FE92FD2EF5E}" destId="{49240863-7F19-487D-BCDA-251470BA2431}" srcOrd="0" destOrd="0" presId="urn:microsoft.com/office/officeart/2005/8/layout/lProcess2"/>
    <dgm:cxn modelId="{8985CA41-4081-462F-80E6-529495CAE2AB}" type="presParOf" srcId="{49240863-7F19-487D-BCDA-251470BA2431}" destId="{5A949638-70C3-4E3A-8C37-2679CE113814}" srcOrd="0" destOrd="0" presId="urn:microsoft.com/office/officeart/2005/8/layout/lProcess2"/>
    <dgm:cxn modelId="{962BD024-5754-44AA-B66E-32AFF61A7289}" type="presParOf" srcId="{49240863-7F19-487D-BCDA-251470BA2431}" destId="{82346A9A-E3D1-48B1-A41F-A7268155D2D9}" srcOrd="1" destOrd="0" presId="urn:microsoft.com/office/officeart/2005/8/layout/lProcess2"/>
    <dgm:cxn modelId="{4E4E0183-BC3F-43E0-AB34-929F11C9313C}" type="presParOf" srcId="{49240863-7F19-487D-BCDA-251470BA2431}" destId="{7F264865-8AA3-4511-B1F4-7265C6F5A847}" srcOrd="2" destOrd="0" presId="urn:microsoft.com/office/officeart/2005/8/layout/lProcess2"/>
    <dgm:cxn modelId="{00899B21-FB0C-430C-8901-4FE752E0C193}" type="presParOf" srcId="{7F264865-8AA3-4511-B1F4-7265C6F5A847}" destId="{45E88EB5-5156-48DE-8588-3192AC144211}" srcOrd="0" destOrd="0" presId="urn:microsoft.com/office/officeart/2005/8/layout/lProcess2"/>
    <dgm:cxn modelId="{0A2C5EE0-0B11-44E2-B095-A4D635918EC2}" type="presParOf" srcId="{45E88EB5-5156-48DE-8588-3192AC144211}" destId="{178B9E3A-8773-438D-9C04-1921221C3595}" srcOrd="0" destOrd="0" presId="urn:microsoft.com/office/officeart/2005/8/layout/lProcess2"/>
    <dgm:cxn modelId="{C9F0C132-F420-4103-A7E8-650745B65B28}" type="presParOf" srcId="{45E88EB5-5156-48DE-8588-3192AC144211}" destId="{0BE24574-B05C-4331-BD46-5429D840330A}" srcOrd="1" destOrd="0" presId="urn:microsoft.com/office/officeart/2005/8/layout/lProcess2"/>
    <dgm:cxn modelId="{7A30486D-4A89-4D25-824A-97D68BB796C8}" type="presParOf" srcId="{45E88EB5-5156-48DE-8588-3192AC144211}" destId="{697CC0CB-6F6F-4428-AA51-C8AB3CB38064}" srcOrd="2" destOrd="0" presId="urn:microsoft.com/office/officeart/2005/8/layout/lProcess2"/>
    <dgm:cxn modelId="{256F2D64-707D-459F-8D8D-2E8ED435E92D}" type="presParOf" srcId="{45E88EB5-5156-48DE-8588-3192AC144211}" destId="{E80446B5-4913-4D53-8F2B-BBF2EC614418}" srcOrd="3" destOrd="0" presId="urn:microsoft.com/office/officeart/2005/8/layout/lProcess2"/>
    <dgm:cxn modelId="{EE4A7D7E-D7D1-4EDA-94D5-82F203FA9322}" type="presParOf" srcId="{45E88EB5-5156-48DE-8588-3192AC144211}" destId="{16EC47F3-FE68-4BE2-AF9B-BA59B96DEDE7}" srcOrd="4" destOrd="0" presId="urn:microsoft.com/office/officeart/2005/8/layout/lProcess2"/>
    <dgm:cxn modelId="{D81033A1-C78B-43C9-BBCC-561E624B4FEA}" type="presParOf" srcId="{5AB29453-97A6-4EEF-BC6F-1FE92FD2EF5E}" destId="{BF162B2B-1336-4AAD-97CA-406F63C7AA60}" srcOrd="1" destOrd="0" presId="urn:microsoft.com/office/officeart/2005/8/layout/lProcess2"/>
    <dgm:cxn modelId="{48F2C9DA-862E-4B88-8914-4DC71B33B742}" type="presParOf" srcId="{5AB29453-97A6-4EEF-BC6F-1FE92FD2EF5E}" destId="{DA8A46B8-0EEF-4101-B36A-3A91DE43EE4A}" srcOrd="2" destOrd="0" presId="urn:microsoft.com/office/officeart/2005/8/layout/lProcess2"/>
    <dgm:cxn modelId="{57BBD4AE-0393-4CFC-BE49-FB75519B5197}" type="presParOf" srcId="{DA8A46B8-0EEF-4101-B36A-3A91DE43EE4A}" destId="{7B48098C-0A7E-4921-B0F9-6FEA4AED7496}" srcOrd="0" destOrd="0" presId="urn:microsoft.com/office/officeart/2005/8/layout/lProcess2"/>
    <dgm:cxn modelId="{2004AEB8-AFDC-423F-A4E4-CE5F89F254D4}" type="presParOf" srcId="{DA8A46B8-0EEF-4101-B36A-3A91DE43EE4A}" destId="{368E9547-E936-4E79-B6BC-22A7C4398B6A}" srcOrd="1" destOrd="0" presId="urn:microsoft.com/office/officeart/2005/8/layout/lProcess2"/>
    <dgm:cxn modelId="{9E5D1613-0940-40CE-83FF-AB0D3EAA5FA8}" type="presParOf" srcId="{DA8A46B8-0EEF-4101-B36A-3A91DE43EE4A}" destId="{C47C0526-8AF3-4266-9CBF-AD2A426CFE9C}" srcOrd="2" destOrd="0" presId="urn:microsoft.com/office/officeart/2005/8/layout/lProcess2"/>
    <dgm:cxn modelId="{393A22DF-786F-42BC-B5B5-C27DACFBC7E2}" type="presParOf" srcId="{C47C0526-8AF3-4266-9CBF-AD2A426CFE9C}" destId="{520EDF03-2FF9-484D-B320-BE3F9EB53CA6}" srcOrd="0" destOrd="0" presId="urn:microsoft.com/office/officeart/2005/8/layout/lProcess2"/>
    <dgm:cxn modelId="{56BBEB2D-7992-4ECD-B2EB-172F06E89381}" type="presParOf" srcId="{520EDF03-2FF9-484D-B320-BE3F9EB53CA6}" destId="{A6E14DAB-F153-4CA9-86CC-4C318ABAB2A1}" srcOrd="0" destOrd="0" presId="urn:microsoft.com/office/officeart/2005/8/layout/lProcess2"/>
    <dgm:cxn modelId="{A3F76DE2-CA32-4370-955C-C2DB40ACAAA3}" type="presParOf" srcId="{520EDF03-2FF9-484D-B320-BE3F9EB53CA6}" destId="{17608115-507E-4140-9557-5422C57259B4}" srcOrd="1" destOrd="0" presId="urn:microsoft.com/office/officeart/2005/8/layout/lProcess2"/>
    <dgm:cxn modelId="{EAE94FB5-DE08-4A82-B473-1B63ACA46943}" type="presParOf" srcId="{520EDF03-2FF9-484D-B320-BE3F9EB53CA6}" destId="{16CEBE65-B73F-469B-AC93-B6979A7AA6F9}" srcOrd="2" destOrd="0" presId="urn:microsoft.com/office/officeart/2005/8/layout/lProcess2"/>
    <dgm:cxn modelId="{E766E9BE-F0D4-4E73-9605-12704E4CE35C}" type="presParOf" srcId="{520EDF03-2FF9-484D-B320-BE3F9EB53CA6}" destId="{916F16E8-5B06-48F8-9593-0BBB8AD650C9}" srcOrd="3" destOrd="0" presId="urn:microsoft.com/office/officeart/2005/8/layout/lProcess2"/>
    <dgm:cxn modelId="{B2F4CF3A-71AD-4337-B704-194AEE1D010E}" type="presParOf" srcId="{520EDF03-2FF9-484D-B320-BE3F9EB53CA6}" destId="{D6CDA9B6-F981-4A5F-8C3F-0C36408AEC9B}" srcOrd="4" destOrd="0" presId="urn:microsoft.com/office/officeart/2005/8/layout/lProcess2"/>
    <dgm:cxn modelId="{EBB91D3A-CB6E-409F-91AA-9FCD0BC947E1}" type="presParOf" srcId="{5AB29453-97A6-4EEF-BC6F-1FE92FD2EF5E}" destId="{E09CF6E5-40E9-4903-A759-49DDAD5E6A39}" srcOrd="3" destOrd="0" presId="urn:microsoft.com/office/officeart/2005/8/layout/lProcess2"/>
    <dgm:cxn modelId="{0437BA9D-FC33-421F-84B3-8EB2BA2F727B}" type="presParOf" srcId="{5AB29453-97A6-4EEF-BC6F-1FE92FD2EF5E}" destId="{88121745-BA96-48DC-9C43-00CCBC2C31D5}" srcOrd="4" destOrd="0" presId="urn:microsoft.com/office/officeart/2005/8/layout/lProcess2"/>
    <dgm:cxn modelId="{EAD6270F-A08D-4506-A9F6-641F6599C23D}" type="presParOf" srcId="{88121745-BA96-48DC-9C43-00CCBC2C31D5}" destId="{F46BA59D-72D6-4186-B775-BE67DD2FB66F}" srcOrd="0" destOrd="0" presId="urn:microsoft.com/office/officeart/2005/8/layout/lProcess2"/>
    <dgm:cxn modelId="{2B3027CC-6434-4122-8FA8-EBCEFC69970D}" type="presParOf" srcId="{88121745-BA96-48DC-9C43-00CCBC2C31D5}" destId="{9DD8A0EF-FFAD-4B94-A6EF-E6AF20D18FCA}" srcOrd="1" destOrd="0" presId="urn:microsoft.com/office/officeart/2005/8/layout/lProcess2"/>
    <dgm:cxn modelId="{CB893831-0CC4-4B0E-B2F1-738300697688}" type="presParOf" srcId="{88121745-BA96-48DC-9C43-00CCBC2C31D5}" destId="{E243157B-DEA0-40A9-97A3-A9C87AC8138F}" srcOrd="2" destOrd="0" presId="urn:microsoft.com/office/officeart/2005/8/layout/lProcess2"/>
    <dgm:cxn modelId="{B18089E7-3B80-44C6-B24E-F147BE0958AA}" type="presParOf" srcId="{E243157B-DEA0-40A9-97A3-A9C87AC8138F}" destId="{6A0429E3-ACA5-48B6-8789-392770AE4328}" srcOrd="0" destOrd="0" presId="urn:microsoft.com/office/officeart/2005/8/layout/lProcess2"/>
    <dgm:cxn modelId="{91AF6A25-D80D-4181-81FB-36F3657FF971}" type="presParOf" srcId="{6A0429E3-ACA5-48B6-8789-392770AE4328}" destId="{96D42E5B-5649-432B-B780-D279973A8E5A}" srcOrd="0" destOrd="0" presId="urn:microsoft.com/office/officeart/2005/8/layout/lProcess2"/>
    <dgm:cxn modelId="{FB52C049-BD55-4DFC-AA85-4F524DB7948B}" type="presParOf" srcId="{6A0429E3-ACA5-48B6-8789-392770AE4328}" destId="{F158A136-D4DB-44EB-9136-B7AB08D95FF2}" srcOrd="1" destOrd="0" presId="urn:microsoft.com/office/officeart/2005/8/layout/lProcess2"/>
    <dgm:cxn modelId="{E9DD8E34-CB25-47AA-AE34-65D89136418B}" type="presParOf" srcId="{6A0429E3-ACA5-48B6-8789-392770AE4328}" destId="{666148ED-94C5-47BA-B96C-D780E2EC1C4D}" srcOrd="2" destOrd="0" presId="urn:microsoft.com/office/officeart/2005/8/layout/lProcess2"/>
    <dgm:cxn modelId="{3AA4057D-E958-4F9D-A80E-88ADD6CBB01C}" type="presParOf" srcId="{6A0429E3-ACA5-48B6-8789-392770AE4328}" destId="{7A67AB12-5DF5-4A3A-92A2-D90B726B4548}" srcOrd="3" destOrd="0" presId="urn:microsoft.com/office/officeart/2005/8/layout/lProcess2"/>
    <dgm:cxn modelId="{D2766BC8-C2A3-4337-BEC0-E45C2E8DC552}" type="presParOf" srcId="{6A0429E3-ACA5-48B6-8789-392770AE4328}" destId="{5B100F06-B1B0-48E2-BEDB-B8D01F292431}" srcOrd="4"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949638-70C3-4E3A-8C37-2679CE113814}">
      <dsp:nvSpPr>
        <dsp:cNvPr id="0" name=""/>
        <dsp:cNvSpPr/>
      </dsp:nvSpPr>
      <dsp:spPr>
        <a:xfrm>
          <a:off x="1004" y="0"/>
          <a:ext cx="2611933" cy="5148262"/>
        </a:xfrm>
        <a:prstGeom prst="roundRect">
          <a:avLst>
            <a:gd name="adj" fmla="val 10000"/>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Counting and Comparing</a:t>
          </a:r>
          <a:endParaRPr lang="en-US" sz="1900" kern="1200" dirty="0"/>
        </a:p>
      </dsp:txBody>
      <dsp:txXfrm>
        <a:off x="1004" y="0"/>
        <a:ext cx="2611933" cy="1544478"/>
      </dsp:txXfrm>
    </dsp:sp>
    <dsp:sp modelId="{178B9E3A-8773-438D-9C04-1921221C3595}">
      <dsp:nvSpPr>
        <dsp:cNvPr id="0" name=""/>
        <dsp:cNvSpPr/>
      </dsp:nvSpPr>
      <dsp:spPr>
        <a:xfrm>
          <a:off x="262197" y="1544918"/>
          <a:ext cx="2089546" cy="1011427"/>
        </a:xfrm>
        <a:prstGeom prst="roundRect">
          <a:avLst>
            <a:gd name="adj" fmla="val 10000"/>
          </a:avLst>
        </a:prstGeom>
        <a:solidFill>
          <a:schemeClr val="accent5">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1. Counting Objects</a:t>
          </a:r>
          <a:endParaRPr lang="en-US" sz="1600" kern="1200" dirty="0"/>
        </a:p>
      </dsp:txBody>
      <dsp:txXfrm>
        <a:off x="262197" y="1544918"/>
        <a:ext cx="2089546" cy="1011427"/>
      </dsp:txXfrm>
    </dsp:sp>
    <dsp:sp modelId="{697CC0CB-6F6F-4428-AA51-C8AB3CB38064}">
      <dsp:nvSpPr>
        <dsp:cNvPr id="0" name=""/>
        <dsp:cNvSpPr/>
      </dsp:nvSpPr>
      <dsp:spPr>
        <a:xfrm>
          <a:off x="262197" y="2711950"/>
          <a:ext cx="2089546" cy="1011427"/>
        </a:xfrm>
        <a:prstGeom prst="roundRect">
          <a:avLst>
            <a:gd name="adj" fmla="val 10000"/>
          </a:avLst>
        </a:prstGeom>
        <a:solidFill>
          <a:schemeClr val="accent5">
            <a:hueOff val="839819"/>
            <a:satOff val="1185"/>
            <a:lumOff val="-147"/>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2. Changing Numbers</a:t>
          </a:r>
        </a:p>
      </dsp:txBody>
      <dsp:txXfrm>
        <a:off x="262197" y="2711950"/>
        <a:ext cx="2089546" cy="1011427"/>
      </dsp:txXfrm>
    </dsp:sp>
    <dsp:sp modelId="{16EC47F3-FE68-4BE2-AF9B-BA59B96DEDE7}">
      <dsp:nvSpPr>
        <dsp:cNvPr id="0" name=""/>
        <dsp:cNvSpPr/>
      </dsp:nvSpPr>
      <dsp:spPr>
        <a:xfrm>
          <a:off x="262197" y="3878981"/>
          <a:ext cx="2089546" cy="1011427"/>
        </a:xfrm>
        <a:prstGeom prst="roundRect">
          <a:avLst>
            <a:gd name="adj" fmla="val 10000"/>
          </a:avLst>
        </a:prstGeom>
        <a:solidFill>
          <a:schemeClr val="accent5">
            <a:hueOff val="1679638"/>
            <a:satOff val="2370"/>
            <a:lumOff val="-294"/>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3. More/Less Trains</a:t>
          </a:r>
        </a:p>
      </dsp:txBody>
      <dsp:txXfrm>
        <a:off x="262197" y="3878981"/>
        <a:ext cx="2089546" cy="1011427"/>
      </dsp:txXfrm>
    </dsp:sp>
    <dsp:sp modelId="{7B48098C-0A7E-4921-B0F9-6FEA4AED7496}">
      <dsp:nvSpPr>
        <dsp:cNvPr id="0" name=""/>
        <dsp:cNvSpPr/>
      </dsp:nvSpPr>
      <dsp:spPr>
        <a:xfrm>
          <a:off x="2808833" y="0"/>
          <a:ext cx="2611933" cy="5148262"/>
        </a:xfrm>
        <a:prstGeom prst="roundRect">
          <a:avLst>
            <a:gd name="adj" fmla="val 10000"/>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Number Composition and Decomposition to 10</a:t>
          </a:r>
          <a:endParaRPr lang="en-US" sz="1900" kern="1200" dirty="0"/>
        </a:p>
      </dsp:txBody>
      <dsp:txXfrm>
        <a:off x="2808833" y="0"/>
        <a:ext cx="2611933" cy="1544478"/>
      </dsp:txXfrm>
    </dsp:sp>
    <dsp:sp modelId="{A6E14DAB-F153-4CA9-86CC-4C318ABAB2A1}">
      <dsp:nvSpPr>
        <dsp:cNvPr id="0" name=""/>
        <dsp:cNvSpPr/>
      </dsp:nvSpPr>
      <dsp:spPr>
        <a:xfrm>
          <a:off x="3070026" y="1544918"/>
          <a:ext cx="2089546" cy="1011427"/>
        </a:xfrm>
        <a:prstGeom prst="roundRect">
          <a:avLst>
            <a:gd name="adj" fmla="val 10000"/>
          </a:avLst>
        </a:prstGeom>
        <a:solidFill>
          <a:schemeClr val="accent5">
            <a:hueOff val="2519458"/>
            <a:satOff val="3555"/>
            <a:lumOff val="-441"/>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4. Number Arrangements</a:t>
          </a:r>
          <a:endParaRPr lang="en-US" sz="1600" kern="1200" dirty="0"/>
        </a:p>
      </dsp:txBody>
      <dsp:txXfrm>
        <a:off x="3070026" y="1544918"/>
        <a:ext cx="2089546" cy="1011427"/>
      </dsp:txXfrm>
    </dsp:sp>
    <dsp:sp modelId="{16CEBE65-B73F-469B-AC93-B6979A7AA6F9}">
      <dsp:nvSpPr>
        <dsp:cNvPr id="0" name=""/>
        <dsp:cNvSpPr/>
      </dsp:nvSpPr>
      <dsp:spPr>
        <a:xfrm>
          <a:off x="3070026" y="2711950"/>
          <a:ext cx="2089546" cy="1011427"/>
        </a:xfrm>
        <a:prstGeom prst="roundRect">
          <a:avLst>
            <a:gd name="adj" fmla="val 10000"/>
          </a:avLst>
        </a:prstGeom>
        <a:solidFill>
          <a:schemeClr val="accent5">
            <a:hueOff val="3359277"/>
            <a:satOff val="4740"/>
            <a:lumOff val="-588"/>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5. Combination Trains</a:t>
          </a:r>
          <a:endParaRPr lang="en-US" sz="1600" kern="1200" dirty="0"/>
        </a:p>
      </dsp:txBody>
      <dsp:txXfrm>
        <a:off x="3070026" y="2711950"/>
        <a:ext cx="2089546" cy="1011427"/>
      </dsp:txXfrm>
    </dsp:sp>
    <dsp:sp modelId="{D6CDA9B6-F981-4A5F-8C3F-0C36408AEC9B}">
      <dsp:nvSpPr>
        <dsp:cNvPr id="0" name=""/>
        <dsp:cNvSpPr/>
      </dsp:nvSpPr>
      <dsp:spPr>
        <a:xfrm>
          <a:off x="3070026" y="3878981"/>
          <a:ext cx="2089546" cy="1011427"/>
        </a:xfrm>
        <a:prstGeom prst="roundRect">
          <a:avLst>
            <a:gd name="adj" fmla="val 10000"/>
          </a:avLst>
        </a:prstGeom>
        <a:solidFill>
          <a:schemeClr val="accent5">
            <a:hueOff val="4199096"/>
            <a:satOff val="5924"/>
            <a:lumOff val="-735"/>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6. Hiding</a:t>
          </a:r>
          <a:endParaRPr lang="en-US" sz="1600" kern="1200" dirty="0"/>
        </a:p>
      </dsp:txBody>
      <dsp:txXfrm>
        <a:off x="3070026" y="3878981"/>
        <a:ext cx="2089546" cy="1011427"/>
      </dsp:txXfrm>
    </dsp:sp>
    <dsp:sp modelId="{F46BA59D-72D6-4186-B775-BE67DD2FB66F}">
      <dsp:nvSpPr>
        <dsp:cNvPr id="0" name=""/>
        <dsp:cNvSpPr/>
      </dsp:nvSpPr>
      <dsp:spPr>
        <a:xfrm>
          <a:off x="5616661" y="0"/>
          <a:ext cx="2611933" cy="5148262"/>
        </a:xfrm>
        <a:prstGeom prst="roundRect">
          <a:avLst>
            <a:gd name="adj" fmla="val 10000"/>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Place Value: Numbers as Tens and Ones</a:t>
          </a:r>
          <a:endParaRPr lang="en-US" sz="1900" kern="1200" dirty="0"/>
        </a:p>
      </dsp:txBody>
      <dsp:txXfrm>
        <a:off x="5616661" y="0"/>
        <a:ext cx="2611933" cy="1544478"/>
      </dsp:txXfrm>
    </dsp:sp>
    <dsp:sp modelId="{96D42E5B-5649-432B-B780-D279973A8E5A}">
      <dsp:nvSpPr>
        <dsp:cNvPr id="0" name=""/>
        <dsp:cNvSpPr/>
      </dsp:nvSpPr>
      <dsp:spPr>
        <a:xfrm>
          <a:off x="5877855" y="1544918"/>
          <a:ext cx="2089546" cy="1011427"/>
        </a:xfrm>
        <a:prstGeom prst="roundRect">
          <a:avLst>
            <a:gd name="adj" fmla="val 10000"/>
          </a:avLst>
        </a:prstGeom>
        <a:solidFill>
          <a:schemeClr val="accent5">
            <a:hueOff val="5038915"/>
            <a:satOff val="7109"/>
            <a:lumOff val="-882"/>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7. Ten Frames</a:t>
          </a:r>
          <a:endParaRPr lang="en-US" sz="1600" kern="1200" dirty="0"/>
        </a:p>
      </dsp:txBody>
      <dsp:txXfrm>
        <a:off x="5877855" y="1544918"/>
        <a:ext cx="2089546" cy="1011427"/>
      </dsp:txXfrm>
    </dsp:sp>
    <dsp:sp modelId="{666148ED-94C5-47BA-B96C-D780E2EC1C4D}">
      <dsp:nvSpPr>
        <dsp:cNvPr id="0" name=""/>
        <dsp:cNvSpPr/>
      </dsp:nvSpPr>
      <dsp:spPr>
        <a:xfrm>
          <a:off x="5877855" y="2711950"/>
          <a:ext cx="2089546" cy="1011427"/>
        </a:xfrm>
        <a:prstGeom prst="roundRect">
          <a:avLst>
            <a:gd name="adj" fmla="val 10000"/>
          </a:avLst>
        </a:prstGeom>
        <a:solidFill>
          <a:schemeClr val="accent5">
            <a:hueOff val="5878734"/>
            <a:satOff val="8294"/>
            <a:lumOff val="-1029"/>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8. Grouping Tens</a:t>
          </a:r>
          <a:endParaRPr lang="en-US" sz="1600" kern="1200" dirty="0"/>
        </a:p>
      </dsp:txBody>
      <dsp:txXfrm>
        <a:off x="5877855" y="2711950"/>
        <a:ext cx="2089546" cy="1011427"/>
      </dsp:txXfrm>
    </dsp:sp>
    <dsp:sp modelId="{5B100F06-B1B0-48E2-BEDB-B8D01F292431}">
      <dsp:nvSpPr>
        <dsp:cNvPr id="0" name=""/>
        <dsp:cNvSpPr/>
      </dsp:nvSpPr>
      <dsp:spPr>
        <a:xfrm>
          <a:off x="5877855" y="3878981"/>
          <a:ext cx="2089546" cy="1011427"/>
        </a:xfrm>
        <a:prstGeom prst="roundRect">
          <a:avLst>
            <a:gd name="adj" fmla="val 10000"/>
          </a:avLst>
        </a:prstGeom>
        <a:solidFill>
          <a:schemeClr val="accent5">
            <a:hueOff val="6718553"/>
            <a:satOff val="9479"/>
            <a:lumOff val="-1176"/>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9. Two-Digit Addition and Subtraction</a:t>
          </a:r>
          <a:endParaRPr lang="en-US" sz="1600" kern="1200" dirty="0"/>
        </a:p>
      </dsp:txBody>
      <dsp:txXfrm>
        <a:off x="5877855" y="3878981"/>
        <a:ext cx="2089546" cy="10114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F6C3BB-CF9E-41E7-9387-F4C193EB1A9E}">
      <dsp:nvSpPr>
        <dsp:cNvPr id="0" name=""/>
        <dsp:cNvSpPr/>
      </dsp:nvSpPr>
      <dsp:spPr>
        <a:xfrm>
          <a:off x="0" y="3406931"/>
          <a:ext cx="8229600" cy="1118230"/>
        </a:xfrm>
        <a:prstGeom prst="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Here is how to help the student</a:t>
          </a:r>
          <a:endParaRPr lang="en-US" sz="2200" kern="1200" dirty="0"/>
        </a:p>
      </dsp:txBody>
      <dsp:txXfrm>
        <a:off x="0" y="3406931"/>
        <a:ext cx="8229600" cy="1118230"/>
      </dsp:txXfrm>
    </dsp:sp>
    <dsp:sp modelId="{2BB98388-A400-4E44-889A-5EF1C587834D}">
      <dsp:nvSpPr>
        <dsp:cNvPr id="0" name=""/>
        <dsp:cNvSpPr/>
      </dsp:nvSpPr>
      <dsp:spPr>
        <a:xfrm rot="10800000">
          <a:off x="0" y="1703865"/>
          <a:ext cx="8229600" cy="1719839"/>
        </a:xfrm>
        <a:prstGeom prst="upArrowCallout">
          <a:avLst/>
        </a:prstGeom>
        <a:solidFill>
          <a:schemeClr val="accent3">
            <a:hueOff val="5812304"/>
            <a:satOff val="-18573"/>
            <a:lumOff val="-470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This is what a student understands incorrectly</a:t>
          </a:r>
          <a:endParaRPr lang="en-US" sz="2200" kern="1200" dirty="0"/>
        </a:p>
      </dsp:txBody>
      <dsp:txXfrm rot="10800000">
        <a:off x="0" y="1703865"/>
        <a:ext cx="8229600" cy="1719839"/>
      </dsp:txXfrm>
    </dsp:sp>
    <dsp:sp modelId="{2C56E6C0-360B-4EC9-B73E-740E4D6BF986}">
      <dsp:nvSpPr>
        <dsp:cNvPr id="0" name=""/>
        <dsp:cNvSpPr/>
      </dsp:nvSpPr>
      <dsp:spPr>
        <a:xfrm rot="10800000">
          <a:off x="0" y="799"/>
          <a:ext cx="8229600" cy="1719839"/>
        </a:xfrm>
        <a:prstGeom prst="upArrowCallout">
          <a:avLst/>
        </a:prstGeom>
        <a:solidFill>
          <a:schemeClr val="accent3">
            <a:hueOff val="11624607"/>
            <a:satOff val="-37145"/>
            <a:lumOff val="-941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This is what a student knows</a:t>
          </a:r>
          <a:br>
            <a:rPr lang="en-US" sz="2200" kern="1200" dirty="0" smtClean="0"/>
          </a:br>
          <a:r>
            <a:rPr lang="en-US" sz="2200" kern="1200" dirty="0" smtClean="0"/>
            <a:t>or This is where a student is struggling</a:t>
          </a:r>
          <a:endParaRPr lang="en-US" sz="2200" kern="1200" dirty="0"/>
        </a:p>
      </dsp:txBody>
      <dsp:txXfrm rot="10800000">
        <a:off x="0" y="799"/>
        <a:ext cx="8229600" cy="171983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949638-70C3-4E3A-8C37-2679CE113814}">
      <dsp:nvSpPr>
        <dsp:cNvPr id="0" name=""/>
        <dsp:cNvSpPr/>
      </dsp:nvSpPr>
      <dsp:spPr>
        <a:xfrm>
          <a:off x="1004" y="0"/>
          <a:ext cx="2611933" cy="5148262"/>
        </a:xfrm>
        <a:prstGeom prst="roundRect">
          <a:avLst>
            <a:gd name="adj" fmla="val 10000"/>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Counting and Comparing</a:t>
          </a:r>
          <a:endParaRPr lang="en-US" sz="1900" kern="1200" dirty="0"/>
        </a:p>
      </dsp:txBody>
      <dsp:txXfrm>
        <a:off x="1004" y="0"/>
        <a:ext cx="2611933" cy="1544478"/>
      </dsp:txXfrm>
    </dsp:sp>
    <dsp:sp modelId="{178B9E3A-8773-438D-9C04-1921221C3595}">
      <dsp:nvSpPr>
        <dsp:cNvPr id="0" name=""/>
        <dsp:cNvSpPr/>
      </dsp:nvSpPr>
      <dsp:spPr>
        <a:xfrm>
          <a:off x="262197" y="1544918"/>
          <a:ext cx="2089546" cy="1011427"/>
        </a:xfrm>
        <a:prstGeom prst="roundRect">
          <a:avLst>
            <a:gd name="adj" fmla="val 10000"/>
          </a:avLst>
        </a:prstGeom>
        <a:solidFill>
          <a:schemeClr val="accent5">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1. Counting Objects</a:t>
          </a:r>
          <a:endParaRPr lang="en-US" sz="1600" kern="1200" dirty="0"/>
        </a:p>
      </dsp:txBody>
      <dsp:txXfrm>
        <a:off x="262197" y="1544918"/>
        <a:ext cx="2089546" cy="1011427"/>
      </dsp:txXfrm>
    </dsp:sp>
    <dsp:sp modelId="{697CC0CB-6F6F-4428-AA51-C8AB3CB38064}">
      <dsp:nvSpPr>
        <dsp:cNvPr id="0" name=""/>
        <dsp:cNvSpPr/>
      </dsp:nvSpPr>
      <dsp:spPr>
        <a:xfrm>
          <a:off x="262197" y="2711950"/>
          <a:ext cx="2089546" cy="1011427"/>
        </a:xfrm>
        <a:prstGeom prst="roundRect">
          <a:avLst>
            <a:gd name="adj" fmla="val 10000"/>
          </a:avLst>
        </a:prstGeom>
        <a:solidFill>
          <a:schemeClr val="accent5">
            <a:hueOff val="839819"/>
            <a:satOff val="1185"/>
            <a:lumOff val="-147"/>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2. Changing Numbers</a:t>
          </a:r>
        </a:p>
      </dsp:txBody>
      <dsp:txXfrm>
        <a:off x="262197" y="2711950"/>
        <a:ext cx="2089546" cy="1011427"/>
      </dsp:txXfrm>
    </dsp:sp>
    <dsp:sp modelId="{16EC47F3-FE68-4BE2-AF9B-BA59B96DEDE7}">
      <dsp:nvSpPr>
        <dsp:cNvPr id="0" name=""/>
        <dsp:cNvSpPr/>
      </dsp:nvSpPr>
      <dsp:spPr>
        <a:xfrm>
          <a:off x="262197" y="3878981"/>
          <a:ext cx="2089546" cy="1011427"/>
        </a:xfrm>
        <a:prstGeom prst="roundRect">
          <a:avLst>
            <a:gd name="adj" fmla="val 10000"/>
          </a:avLst>
        </a:prstGeom>
        <a:solidFill>
          <a:schemeClr val="accent5">
            <a:hueOff val="1679638"/>
            <a:satOff val="2370"/>
            <a:lumOff val="-294"/>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3. More/Less Trains</a:t>
          </a:r>
        </a:p>
      </dsp:txBody>
      <dsp:txXfrm>
        <a:off x="262197" y="3878981"/>
        <a:ext cx="2089546" cy="1011427"/>
      </dsp:txXfrm>
    </dsp:sp>
    <dsp:sp modelId="{7B48098C-0A7E-4921-B0F9-6FEA4AED7496}">
      <dsp:nvSpPr>
        <dsp:cNvPr id="0" name=""/>
        <dsp:cNvSpPr/>
      </dsp:nvSpPr>
      <dsp:spPr>
        <a:xfrm>
          <a:off x="2808833" y="0"/>
          <a:ext cx="2611933" cy="5148262"/>
        </a:xfrm>
        <a:prstGeom prst="roundRect">
          <a:avLst>
            <a:gd name="adj" fmla="val 10000"/>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Number Composition and Decomposition to 10</a:t>
          </a:r>
          <a:endParaRPr lang="en-US" sz="1900" kern="1200" dirty="0"/>
        </a:p>
      </dsp:txBody>
      <dsp:txXfrm>
        <a:off x="2808833" y="0"/>
        <a:ext cx="2611933" cy="1544478"/>
      </dsp:txXfrm>
    </dsp:sp>
    <dsp:sp modelId="{A6E14DAB-F153-4CA9-86CC-4C318ABAB2A1}">
      <dsp:nvSpPr>
        <dsp:cNvPr id="0" name=""/>
        <dsp:cNvSpPr/>
      </dsp:nvSpPr>
      <dsp:spPr>
        <a:xfrm>
          <a:off x="3070026" y="1544918"/>
          <a:ext cx="2089546" cy="1011427"/>
        </a:xfrm>
        <a:prstGeom prst="roundRect">
          <a:avLst>
            <a:gd name="adj" fmla="val 10000"/>
          </a:avLst>
        </a:prstGeom>
        <a:solidFill>
          <a:schemeClr val="accent5">
            <a:hueOff val="2519458"/>
            <a:satOff val="3555"/>
            <a:lumOff val="-441"/>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4. Number Arrangements</a:t>
          </a:r>
          <a:endParaRPr lang="en-US" sz="1600" kern="1200" dirty="0"/>
        </a:p>
      </dsp:txBody>
      <dsp:txXfrm>
        <a:off x="3070026" y="1544918"/>
        <a:ext cx="2089546" cy="1011427"/>
      </dsp:txXfrm>
    </dsp:sp>
    <dsp:sp modelId="{16CEBE65-B73F-469B-AC93-B6979A7AA6F9}">
      <dsp:nvSpPr>
        <dsp:cNvPr id="0" name=""/>
        <dsp:cNvSpPr/>
      </dsp:nvSpPr>
      <dsp:spPr>
        <a:xfrm>
          <a:off x="3070026" y="2711950"/>
          <a:ext cx="2089546" cy="1011427"/>
        </a:xfrm>
        <a:prstGeom prst="roundRect">
          <a:avLst>
            <a:gd name="adj" fmla="val 10000"/>
          </a:avLst>
        </a:prstGeom>
        <a:solidFill>
          <a:schemeClr val="accent5">
            <a:hueOff val="3359277"/>
            <a:satOff val="4740"/>
            <a:lumOff val="-588"/>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5. Combination Trains</a:t>
          </a:r>
          <a:endParaRPr lang="en-US" sz="1600" kern="1200" dirty="0"/>
        </a:p>
      </dsp:txBody>
      <dsp:txXfrm>
        <a:off x="3070026" y="2711950"/>
        <a:ext cx="2089546" cy="1011427"/>
      </dsp:txXfrm>
    </dsp:sp>
    <dsp:sp modelId="{D6CDA9B6-F981-4A5F-8C3F-0C36408AEC9B}">
      <dsp:nvSpPr>
        <dsp:cNvPr id="0" name=""/>
        <dsp:cNvSpPr/>
      </dsp:nvSpPr>
      <dsp:spPr>
        <a:xfrm>
          <a:off x="3070026" y="3878981"/>
          <a:ext cx="2089546" cy="1011427"/>
        </a:xfrm>
        <a:prstGeom prst="roundRect">
          <a:avLst>
            <a:gd name="adj" fmla="val 10000"/>
          </a:avLst>
        </a:prstGeom>
        <a:solidFill>
          <a:schemeClr val="accent5">
            <a:hueOff val="4199096"/>
            <a:satOff val="5924"/>
            <a:lumOff val="-735"/>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6. Hiding</a:t>
          </a:r>
          <a:endParaRPr lang="en-US" sz="1600" kern="1200" dirty="0"/>
        </a:p>
      </dsp:txBody>
      <dsp:txXfrm>
        <a:off x="3070026" y="3878981"/>
        <a:ext cx="2089546" cy="1011427"/>
      </dsp:txXfrm>
    </dsp:sp>
    <dsp:sp modelId="{F46BA59D-72D6-4186-B775-BE67DD2FB66F}">
      <dsp:nvSpPr>
        <dsp:cNvPr id="0" name=""/>
        <dsp:cNvSpPr/>
      </dsp:nvSpPr>
      <dsp:spPr>
        <a:xfrm>
          <a:off x="5616661" y="0"/>
          <a:ext cx="2611933" cy="5148262"/>
        </a:xfrm>
        <a:prstGeom prst="roundRect">
          <a:avLst>
            <a:gd name="adj" fmla="val 10000"/>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Place Value: Numbers as Tens and Ones</a:t>
          </a:r>
          <a:endParaRPr lang="en-US" sz="1900" kern="1200" dirty="0"/>
        </a:p>
      </dsp:txBody>
      <dsp:txXfrm>
        <a:off x="5616661" y="0"/>
        <a:ext cx="2611933" cy="1544478"/>
      </dsp:txXfrm>
    </dsp:sp>
    <dsp:sp modelId="{96D42E5B-5649-432B-B780-D279973A8E5A}">
      <dsp:nvSpPr>
        <dsp:cNvPr id="0" name=""/>
        <dsp:cNvSpPr/>
      </dsp:nvSpPr>
      <dsp:spPr>
        <a:xfrm>
          <a:off x="5877855" y="1544918"/>
          <a:ext cx="2089546" cy="1011427"/>
        </a:xfrm>
        <a:prstGeom prst="roundRect">
          <a:avLst>
            <a:gd name="adj" fmla="val 10000"/>
          </a:avLst>
        </a:prstGeom>
        <a:solidFill>
          <a:schemeClr val="accent5">
            <a:hueOff val="5038915"/>
            <a:satOff val="7109"/>
            <a:lumOff val="-882"/>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7. Ten Frames</a:t>
          </a:r>
          <a:endParaRPr lang="en-US" sz="1600" kern="1200" dirty="0"/>
        </a:p>
      </dsp:txBody>
      <dsp:txXfrm>
        <a:off x="5877855" y="1544918"/>
        <a:ext cx="2089546" cy="1011427"/>
      </dsp:txXfrm>
    </dsp:sp>
    <dsp:sp modelId="{666148ED-94C5-47BA-B96C-D780E2EC1C4D}">
      <dsp:nvSpPr>
        <dsp:cNvPr id="0" name=""/>
        <dsp:cNvSpPr/>
      </dsp:nvSpPr>
      <dsp:spPr>
        <a:xfrm>
          <a:off x="5877855" y="2711950"/>
          <a:ext cx="2089546" cy="1011427"/>
        </a:xfrm>
        <a:prstGeom prst="roundRect">
          <a:avLst>
            <a:gd name="adj" fmla="val 10000"/>
          </a:avLst>
        </a:prstGeom>
        <a:solidFill>
          <a:schemeClr val="accent5">
            <a:hueOff val="5878734"/>
            <a:satOff val="8294"/>
            <a:lumOff val="-1029"/>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8. Grouping Tens</a:t>
          </a:r>
          <a:endParaRPr lang="en-US" sz="1600" kern="1200" dirty="0"/>
        </a:p>
      </dsp:txBody>
      <dsp:txXfrm>
        <a:off x="5877855" y="2711950"/>
        <a:ext cx="2089546" cy="1011427"/>
      </dsp:txXfrm>
    </dsp:sp>
    <dsp:sp modelId="{5B100F06-B1B0-48E2-BEDB-B8D01F292431}">
      <dsp:nvSpPr>
        <dsp:cNvPr id="0" name=""/>
        <dsp:cNvSpPr/>
      </dsp:nvSpPr>
      <dsp:spPr>
        <a:xfrm>
          <a:off x="5877855" y="3878981"/>
          <a:ext cx="2089546" cy="1011427"/>
        </a:xfrm>
        <a:prstGeom prst="roundRect">
          <a:avLst>
            <a:gd name="adj" fmla="val 10000"/>
          </a:avLst>
        </a:prstGeom>
        <a:solidFill>
          <a:schemeClr val="accent5">
            <a:hueOff val="6718553"/>
            <a:satOff val="9479"/>
            <a:lumOff val="-1176"/>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9. Two-Digit Addition and Subtraction</a:t>
          </a:r>
          <a:endParaRPr lang="en-US" sz="1600" kern="1200" dirty="0"/>
        </a:p>
      </dsp:txBody>
      <dsp:txXfrm>
        <a:off x="5877855" y="3878981"/>
        <a:ext cx="2089546" cy="101142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69" tIns="46985" rIns="93969" bIns="46985"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471"/>
          </a:xfrm>
          <a:prstGeom prst="rect">
            <a:avLst/>
          </a:prstGeom>
        </p:spPr>
        <p:txBody>
          <a:bodyPr vert="horz" lIns="93969" tIns="46985" rIns="93969" bIns="46985" rtlCol="0"/>
          <a:lstStyle>
            <a:lvl1pPr algn="r">
              <a:defRPr sz="1200"/>
            </a:lvl1pPr>
          </a:lstStyle>
          <a:p>
            <a:fld id="{EE21132E-73CB-4C50-A3A3-D89D3CB005EC}" type="datetimeFigureOut">
              <a:rPr lang="en-US" smtClean="0"/>
              <a:pPr/>
              <a:t>10/15/2013</a:t>
            </a:fld>
            <a:endParaRPr lang="en-US"/>
          </a:p>
        </p:txBody>
      </p:sp>
      <p:sp>
        <p:nvSpPr>
          <p:cNvPr id="4" name="Footer Placeholder 3"/>
          <p:cNvSpPr>
            <a:spLocks noGrp="1"/>
          </p:cNvSpPr>
          <p:nvPr>
            <p:ph type="ftr" sz="quarter" idx="2"/>
          </p:nvPr>
        </p:nvSpPr>
        <p:spPr>
          <a:xfrm>
            <a:off x="0" y="8899328"/>
            <a:ext cx="3066733" cy="468471"/>
          </a:xfrm>
          <a:prstGeom prst="rect">
            <a:avLst/>
          </a:prstGeom>
        </p:spPr>
        <p:txBody>
          <a:bodyPr vert="horz" lIns="93969" tIns="46985" rIns="93969" bIns="46985"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9328"/>
            <a:ext cx="3066733" cy="468471"/>
          </a:xfrm>
          <a:prstGeom prst="rect">
            <a:avLst/>
          </a:prstGeom>
        </p:spPr>
        <p:txBody>
          <a:bodyPr vert="horz" lIns="93969" tIns="46985" rIns="93969" bIns="46985" rtlCol="0" anchor="b"/>
          <a:lstStyle>
            <a:lvl1pPr algn="r">
              <a:defRPr sz="1200"/>
            </a:lvl1pPr>
          </a:lstStyle>
          <a:p>
            <a:fld id="{12FC37F1-338F-4667-B7F7-B8A99A5663A4}" type="slidenum">
              <a:rPr lang="en-US" smtClean="0"/>
              <a:pPr/>
              <a:t>‹#›</a:t>
            </a:fld>
            <a:endParaRPr lang="en-US"/>
          </a:p>
        </p:txBody>
      </p:sp>
    </p:spTree>
    <p:extLst>
      <p:ext uri="{BB962C8B-B14F-4D97-AF65-F5344CB8AC3E}">
        <p14:creationId xmlns:p14="http://schemas.microsoft.com/office/powerpoint/2010/main" xmlns="" val="2483227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69" tIns="46985" rIns="93969" bIns="46985" rtlCol="0"/>
          <a:lstStyle>
            <a:lvl1pPr algn="l">
              <a:defRPr sz="1200"/>
            </a:lvl1pPr>
          </a:lstStyle>
          <a:p>
            <a:endParaRPr lang="en-US"/>
          </a:p>
        </p:txBody>
      </p:sp>
      <p:sp>
        <p:nvSpPr>
          <p:cNvPr id="3" name="Date Placeholder 2"/>
          <p:cNvSpPr>
            <a:spLocks noGrp="1"/>
          </p:cNvSpPr>
          <p:nvPr>
            <p:ph type="dt" idx="1"/>
          </p:nvPr>
        </p:nvSpPr>
        <p:spPr>
          <a:xfrm>
            <a:off x="4008705" y="0"/>
            <a:ext cx="3066733" cy="468471"/>
          </a:xfrm>
          <a:prstGeom prst="rect">
            <a:avLst/>
          </a:prstGeom>
        </p:spPr>
        <p:txBody>
          <a:bodyPr vert="horz" lIns="93969" tIns="46985" rIns="93969" bIns="46985" rtlCol="0"/>
          <a:lstStyle>
            <a:lvl1pPr algn="r">
              <a:defRPr sz="1200"/>
            </a:lvl1pPr>
          </a:lstStyle>
          <a:p>
            <a:fld id="{882A9E3A-7053-3343-8ED0-CA23C4DB7332}" type="datetimeFigureOut">
              <a:rPr lang="en-US" smtClean="0"/>
              <a:pPr/>
              <a:t>10/15/2013</a:t>
            </a:fld>
            <a:endParaRPr lang="en-US"/>
          </a:p>
        </p:txBody>
      </p:sp>
      <p:sp>
        <p:nvSpPr>
          <p:cNvPr id="4" name="Slide Image Placeholder 3"/>
          <p:cNvSpPr>
            <a:spLocks noGrp="1" noRot="1" noChangeAspect="1"/>
          </p:cNvSpPr>
          <p:nvPr>
            <p:ph type="sldImg" idx="2"/>
          </p:nvPr>
        </p:nvSpPr>
        <p:spPr>
          <a:xfrm>
            <a:off x="1195388" y="701675"/>
            <a:ext cx="4686300" cy="3514725"/>
          </a:xfrm>
          <a:prstGeom prst="rect">
            <a:avLst/>
          </a:prstGeom>
          <a:noFill/>
          <a:ln w="12700">
            <a:solidFill>
              <a:prstClr val="black"/>
            </a:solidFill>
          </a:ln>
        </p:spPr>
        <p:txBody>
          <a:bodyPr vert="horz" lIns="93969" tIns="46985" rIns="93969" bIns="46985" rtlCol="0" anchor="ctr"/>
          <a:lstStyle/>
          <a:p>
            <a:endParaRPr lang="en-US"/>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69" tIns="46985" rIns="93969" bIns="469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66733" cy="468471"/>
          </a:xfrm>
          <a:prstGeom prst="rect">
            <a:avLst/>
          </a:prstGeom>
        </p:spPr>
        <p:txBody>
          <a:bodyPr vert="horz" lIns="93969" tIns="46985" rIns="93969" bIns="46985"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lIns="93969" tIns="46985" rIns="93969" bIns="46985" rtlCol="0" anchor="b"/>
          <a:lstStyle>
            <a:lvl1pPr algn="r">
              <a:defRPr sz="1200"/>
            </a:lvl1pPr>
          </a:lstStyle>
          <a:p>
            <a:fld id="{27E658CE-F103-354C-A80E-28FD58E73C3A}" type="slidenum">
              <a:rPr lang="en-US" smtClean="0"/>
              <a:pPr/>
              <a:t>‹#›</a:t>
            </a:fld>
            <a:endParaRPr lang="en-US"/>
          </a:p>
        </p:txBody>
      </p:sp>
    </p:spTree>
    <p:extLst>
      <p:ext uri="{BB962C8B-B14F-4D97-AF65-F5344CB8AC3E}">
        <p14:creationId xmlns:p14="http://schemas.microsoft.com/office/powerpoint/2010/main" xmlns="" val="25005422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658CE-F103-354C-A80E-28FD58E73C3A}" type="slidenum">
              <a:rPr lang="en-US" smtClean="0"/>
              <a:pPr/>
              <a:t>1</a:t>
            </a:fld>
            <a:endParaRPr lang="en-US"/>
          </a:p>
        </p:txBody>
      </p:sp>
    </p:spTree>
    <p:extLst>
      <p:ext uri="{BB962C8B-B14F-4D97-AF65-F5344CB8AC3E}">
        <p14:creationId xmlns:p14="http://schemas.microsoft.com/office/powerpoint/2010/main" xmlns="" val="2869131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essential for you to connect the numeral with the quantity, not the numbers you are familiar with.</a:t>
            </a:r>
            <a:endParaRPr lang="en-US" dirty="0"/>
          </a:p>
        </p:txBody>
      </p:sp>
      <p:sp>
        <p:nvSpPr>
          <p:cNvPr id="4" name="Slide Number Placeholder 3"/>
          <p:cNvSpPr>
            <a:spLocks noGrp="1"/>
          </p:cNvSpPr>
          <p:nvPr>
            <p:ph type="sldNum" sz="quarter" idx="10"/>
          </p:nvPr>
        </p:nvSpPr>
        <p:spPr/>
        <p:txBody>
          <a:bodyPr/>
          <a:lstStyle/>
          <a:p>
            <a:fld id="{27E658CE-F103-354C-A80E-28FD58E73C3A}" type="slidenum">
              <a:rPr lang="en-US" smtClean="0"/>
              <a:pPr/>
              <a:t>12</a:t>
            </a:fld>
            <a:endParaRPr lang="en-US"/>
          </a:p>
        </p:txBody>
      </p:sp>
    </p:spTree>
    <p:extLst>
      <p:ext uri="{BB962C8B-B14F-4D97-AF65-F5344CB8AC3E}">
        <p14:creationId xmlns:p14="http://schemas.microsoft.com/office/powerpoint/2010/main" xmlns="" val="3858713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658CE-F103-354C-A80E-28FD58E73C3A}" type="slidenum">
              <a:rPr lang="en-US" smtClean="0"/>
              <a:pPr/>
              <a:t>13</a:t>
            </a:fld>
            <a:endParaRPr lang="en-US"/>
          </a:p>
        </p:txBody>
      </p:sp>
    </p:spTree>
    <p:extLst>
      <p:ext uri="{BB962C8B-B14F-4D97-AF65-F5344CB8AC3E}">
        <p14:creationId xmlns:p14="http://schemas.microsoft.com/office/powerpoint/2010/main" xmlns="" val="2553262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658CE-F103-354C-A80E-28FD58E73C3A}" type="slidenum">
              <a:rPr lang="en-US" smtClean="0"/>
              <a:pPr/>
              <a:t>14</a:t>
            </a:fld>
            <a:endParaRPr lang="en-US"/>
          </a:p>
        </p:txBody>
      </p:sp>
    </p:spTree>
    <p:extLst>
      <p:ext uri="{BB962C8B-B14F-4D97-AF65-F5344CB8AC3E}">
        <p14:creationId xmlns:p14="http://schemas.microsoft.com/office/powerpoint/2010/main" xmlns="" val="1819880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658CE-F103-354C-A80E-28FD58E73C3A}" type="slidenum">
              <a:rPr lang="en-US" smtClean="0"/>
              <a:pPr/>
              <a:t>15</a:t>
            </a:fld>
            <a:endParaRPr lang="en-US"/>
          </a:p>
        </p:txBody>
      </p:sp>
    </p:spTree>
    <p:extLst>
      <p:ext uri="{BB962C8B-B14F-4D97-AF65-F5344CB8AC3E}">
        <p14:creationId xmlns:p14="http://schemas.microsoft.com/office/powerpoint/2010/main" xmlns="" val="2717853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658CE-F103-354C-A80E-28FD58E73C3A}" type="slidenum">
              <a:rPr lang="en-US" smtClean="0"/>
              <a:pPr/>
              <a:t>16</a:t>
            </a:fld>
            <a:endParaRPr lang="en-US"/>
          </a:p>
        </p:txBody>
      </p:sp>
    </p:spTree>
    <p:extLst>
      <p:ext uri="{BB962C8B-B14F-4D97-AF65-F5344CB8AC3E}">
        <p14:creationId xmlns:p14="http://schemas.microsoft.com/office/powerpoint/2010/main" xmlns="" val="1558600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658CE-F103-354C-A80E-28FD58E73C3A}" type="slidenum">
              <a:rPr lang="en-US" smtClean="0"/>
              <a:pPr/>
              <a:t>17</a:t>
            </a:fld>
            <a:endParaRPr lang="en-US"/>
          </a:p>
        </p:txBody>
      </p:sp>
    </p:spTree>
    <p:extLst>
      <p:ext uri="{BB962C8B-B14F-4D97-AF65-F5344CB8AC3E}">
        <p14:creationId xmlns:p14="http://schemas.microsoft.com/office/powerpoint/2010/main" xmlns="" val="2537411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658CE-F103-354C-A80E-28FD58E73C3A}" type="slidenum">
              <a:rPr lang="en-US" smtClean="0"/>
              <a:pPr/>
              <a:t>19</a:t>
            </a:fld>
            <a:endParaRPr lang="en-US"/>
          </a:p>
        </p:txBody>
      </p:sp>
    </p:spTree>
    <p:extLst>
      <p:ext uri="{BB962C8B-B14F-4D97-AF65-F5344CB8AC3E}">
        <p14:creationId xmlns:p14="http://schemas.microsoft.com/office/powerpoint/2010/main" xmlns="" val="1005227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658CE-F103-354C-A80E-28FD58E73C3A}" type="slidenum">
              <a:rPr lang="en-US" smtClean="0"/>
              <a:pPr/>
              <a:t>22</a:t>
            </a:fld>
            <a:endParaRPr lang="en-US"/>
          </a:p>
        </p:txBody>
      </p:sp>
    </p:spTree>
    <p:extLst>
      <p:ext uri="{BB962C8B-B14F-4D97-AF65-F5344CB8AC3E}">
        <p14:creationId xmlns:p14="http://schemas.microsoft.com/office/powerpoint/2010/main" xmlns="" val="449202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694">
              <a:defRPr/>
            </a:pPr>
            <a:r>
              <a:rPr lang="en-US" dirty="0" smtClean="0"/>
              <a:t>In this slide, it is important to note that “</a:t>
            </a:r>
            <a:r>
              <a:rPr lang="en-US" dirty="0" smtClean="0"/>
              <a:t>The more we try to fix the students so that the mistakes were hidden, we learn less about the child. (Kathy Richardson quote) </a:t>
            </a:r>
          </a:p>
          <a:p>
            <a:endParaRPr lang="en-US" dirty="0"/>
          </a:p>
        </p:txBody>
      </p:sp>
      <p:sp>
        <p:nvSpPr>
          <p:cNvPr id="4" name="Slide Number Placeholder 3"/>
          <p:cNvSpPr>
            <a:spLocks noGrp="1"/>
          </p:cNvSpPr>
          <p:nvPr>
            <p:ph type="sldNum" sz="quarter" idx="10"/>
          </p:nvPr>
        </p:nvSpPr>
        <p:spPr/>
        <p:txBody>
          <a:bodyPr/>
          <a:lstStyle/>
          <a:p>
            <a:fld id="{2DBD0246-C09A-4250-B080-84A588D879F9}" type="slidenum">
              <a:rPr lang="en-US" smtClean="0"/>
              <a:pPr/>
              <a:t>23</a:t>
            </a:fld>
            <a:endParaRPr lang="en-US" dirty="0"/>
          </a:p>
        </p:txBody>
      </p:sp>
    </p:spTree>
    <p:extLst>
      <p:ext uri="{BB962C8B-B14F-4D97-AF65-F5344CB8AC3E}">
        <p14:creationId xmlns:p14="http://schemas.microsoft.com/office/powerpoint/2010/main" xmlns="" val="439095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658CE-F103-354C-A80E-28FD58E73C3A}" type="slidenum">
              <a:rPr lang="en-US" smtClean="0"/>
              <a:pPr/>
              <a:t>24</a:t>
            </a:fld>
            <a:endParaRPr lang="en-US"/>
          </a:p>
        </p:txBody>
      </p:sp>
    </p:spTree>
    <p:extLst>
      <p:ext uri="{BB962C8B-B14F-4D97-AF65-F5344CB8AC3E}">
        <p14:creationId xmlns:p14="http://schemas.microsoft.com/office/powerpoint/2010/main" xmlns="" val="3328200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Constance Kamii has done extensive research on how young children learn mathematics. Here is a task frequently used to assess understanding of tens and ones.     Students usually are successful, and count our 6 blocks.</a:t>
            </a:r>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bg1"/>
                </a:solidFill>
                <a:latin typeface="Calibri" charset="0"/>
                <a:ea typeface="ＭＳ Ｐゴシック" charset="0"/>
                <a:cs typeface="ＭＳ Ｐゴシック" charset="0"/>
              </a:defRPr>
            </a:lvl1pPr>
            <a:lvl2pPr marL="763501" indent="-293654" eaLnBrk="0" hangingPunct="0">
              <a:defRPr b="1">
                <a:solidFill>
                  <a:schemeClr val="bg1"/>
                </a:solidFill>
                <a:latin typeface="Calibri" charset="0"/>
                <a:ea typeface="ＭＳ Ｐゴシック" charset="0"/>
              </a:defRPr>
            </a:lvl2pPr>
            <a:lvl3pPr marL="1174617" indent="-234923" eaLnBrk="0" hangingPunct="0">
              <a:defRPr b="1">
                <a:solidFill>
                  <a:schemeClr val="bg1"/>
                </a:solidFill>
                <a:latin typeface="Calibri" charset="0"/>
                <a:ea typeface="ＭＳ Ｐゴシック" charset="0"/>
              </a:defRPr>
            </a:lvl3pPr>
            <a:lvl4pPr marL="1644464" indent="-234923" eaLnBrk="0" hangingPunct="0">
              <a:defRPr b="1">
                <a:solidFill>
                  <a:schemeClr val="bg1"/>
                </a:solidFill>
                <a:latin typeface="Calibri" charset="0"/>
                <a:ea typeface="ＭＳ Ｐゴシック" charset="0"/>
              </a:defRPr>
            </a:lvl4pPr>
            <a:lvl5pPr marL="2114311" indent="-234923" eaLnBrk="0" hangingPunct="0">
              <a:defRPr b="1">
                <a:solidFill>
                  <a:schemeClr val="bg1"/>
                </a:solidFill>
                <a:latin typeface="Calibri" charset="0"/>
                <a:ea typeface="ＭＳ Ｐゴシック" charset="0"/>
              </a:defRPr>
            </a:lvl5pPr>
            <a:lvl6pPr marL="2584157" indent="-234923" eaLnBrk="0" fontAlgn="base" hangingPunct="0">
              <a:spcBef>
                <a:spcPct val="0"/>
              </a:spcBef>
              <a:spcAft>
                <a:spcPct val="0"/>
              </a:spcAft>
              <a:defRPr b="1">
                <a:solidFill>
                  <a:schemeClr val="bg1"/>
                </a:solidFill>
                <a:latin typeface="Calibri" charset="0"/>
                <a:ea typeface="ＭＳ Ｐゴシック" charset="0"/>
              </a:defRPr>
            </a:lvl6pPr>
            <a:lvl7pPr marL="3054004" indent="-234923" eaLnBrk="0" fontAlgn="base" hangingPunct="0">
              <a:spcBef>
                <a:spcPct val="0"/>
              </a:spcBef>
              <a:spcAft>
                <a:spcPct val="0"/>
              </a:spcAft>
              <a:defRPr b="1">
                <a:solidFill>
                  <a:schemeClr val="bg1"/>
                </a:solidFill>
                <a:latin typeface="Calibri" charset="0"/>
                <a:ea typeface="ＭＳ Ｐゴシック" charset="0"/>
              </a:defRPr>
            </a:lvl7pPr>
            <a:lvl8pPr marL="3523851" indent="-234923" eaLnBrk="0" fontAlgn="base" hangingPunct="0">
              <a:spcBef>
                <a:spcPct val="0"/>
              </a:spcBef>
              <a:spcAft>
                <a:spcPct val="0"/>
              </a:spcAft>
              <a:defRPr b="1">
                <a:solidFill>
                  <a:schemeClr val="bg1"/>
                </a:solidFill>
                <a:latin typeface="Calibri" charset="0"/>
                <a:ea typeface="ＭＳ Ｐゴシック" charset="0"/>
              </a:defRPr>
            </a:lvl8pPr>
            <a:lvl9pPr marL="3993698" indent="-234923" eaLnBrk="0" fontAlgn="base" hangingPunct="0">
              <a:spcBef>
                <a:spcPct val="0"/>
              </a:spcBef>
              <a:spcAft>
                <a:spcPct val="0"/>
              </a:spcAft>
              <a:defRPr b="1">
                <a:solidFill>
                  <a:schemeClr val="bg1"/>
                </a:solidFill>
                <a:latin typeface="Calibri" charset="0"/>
                <a:ea typeface="ＭＳ Ｐゴシック" charset="0"/>
              </a:defRPr>
            </a:lvl9pPr>
          </a:lstStyle>
          <a:p>
            <a:pPr eaLnBrk="1" hangingPunct="1"/>
            <a:fld id="{F95E629F-82B8-F043-A08A-96CFAB5D4E4D}" type="slidenum">
              <a:rPr lang="en-US" b="0">
                <a:solidFill>
                  <a:schemeClr val="tx1"/>
                </a:solidFill>
              </a:rPr>
              <a:pPr eaLnBrk="1" hangingPunct="1"/>
              <a:t>4</a:t>
            </a:fld>
            <a:endParaRPr lang="en-US" b="0">
              <a:solidFill>
                <a:schemeClr val="tx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E1A2D6-3BF6-224D-B0B6-B4DA3A305987}" type="slidenum">
              <a:rPr lang="en-US">
                <a:ea typeface="ＭＳ Ｐゴシック" pitchFamily="-109" charset="-128"/>
                <a:cs typeface="ＭＳ Ｐゴシック" pitchFamily="-109" charset="-128"/>
              </a:rPr>
              <a:pPr fontAlgn="base">
                <a:spcBef>
                  <a:spcPct val="0"/>
                </a:spcBef>
                <a:spcAft>
                  <a:spcPct val="0"/>
                </a:spcAft>
                <a:defRPr/>
              </a:pPr>
              <a:t>25</a:t>
            </a:fld>
            <a:endParaRPr lang="en-US">
              <a:ea typeface="ＭＳ Ｐゴシック" pitchFamily="-109" charset="-128"/>
              <a:cs typeface="ＭＳ Ｐゴシック" pitchFamily="-109" charset="-128"/>
            </a:endParaRP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108" charset="-128"/>
              <a:cs typeface="ＭＳ Ｐゴシック" pitchFamily="-108"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658CE-F103-354C-A80E-28FD58E73C3A}" type="slidenum">
              <a:rPr lang="en-US" smtClean="0"/>
              <a:pPr/>
              <a:t>27</a:t>
            </a:fld>
            <a:endParaRPr lang="en-US"/>
          </a:p>
        </p:txBody>
      </p:sp>
    </p:spTree>
    <p:extLst>
      <p:ext uri="{BB962C8B-B14F-4D97-AF65-F5344CB8AC3E}">
        <p14:creationId xmlns:p14="http://schemas.microsoft.com/office/powerpoint/2010/main" xmlns="" val="1005227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658CE-F103-354C-A80E-28FD58E73C3A}" type="slidenum">
              <a:rPr lang="en-US" smtClean="0"/>
              <a:pPr/>
              <a:t>28</a:t>
            </a:fld>
            <a:endParaRPr lang="en-US"/>
          </a:p>
        </p:txBody>
      </p:sp>
    </p:spTree>
    <p:extLst>
      <p:ext uri="{BB962C8B-B14F-4D97-AF65-F5344CB8AC3E}">
        <p14:creationId xmlns:p14="http://schemas.microsoft.com/office/powerpoint/2010/main" xmlns="" val="2773034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658CE-F103-354C-A80E-28FD58E73C3A}" type="slidenum">
              <a:rPr lang="en-US" smtClean="0"/>
              <a:pPr/>
              <a:t>29</a:t>
            </a:fld>
            <a:endParaRPr lang="en-US"/>
          </a:p>
        </p:txBody>
      </p:sp>
    </p:spTree>
    <p:extLst>
      <p:ext uri="{BB962C8B-B14F-4D97-AF65-F5344CB8AC3E}">
        <p14:creationId xmlns:p14="http://schemas.microsoft.com/office/powerpoint/2010/main" xmlns="" val="794877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658CE-F103-354C-A80E-28FD58E73C3A}" type="slidenum">
              <a:rPr lang="en-US" smtClean="0"/>
              <a:pPr/>
              <a:t>30</a:t>
            </a:fld>
            <a:endParaRPr lang="en-US"/>
          </a:p>
        </p:txBody>
      </p:sp>
    </p:spTree>
    <p:extLst>
      <p:ext uri="{BB962C8B-B14F-4D97-AF65-F5344CB8AC3E}">
        <p14:creationId xmlns:p14="http://schemas.microsoft.com/office/powerpoint/2010/main" xmlns="" val="3952157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658CE-F103-354C-A80E-28FD58E73C3A}" type="slidenum">
              <a:rPr lang="en-US" smtClean="0"/>
              <a:pPr/>
              <a:t>31</a:t>
            </a:fld>
            <a:endParaRPr lang="en-US"/>
          </a:p>
        </p:txBody>
      </p:sp>
    </p:spTree>
    <p:extLst>
      <p:ext uri="{BB962C8B-B14F-4D97-AF65-F5344CB8AC3E}">
        <p14:creationId xmlns:p14="http://schemas.microsoft.com/office/powerpoint/2010/main" xmlns="" val="1757148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658CE-F103-354C-A80E-28FD58E73C3A}" type="slidenum">
              <a:rPr lang="en-US" smtClean="0"/>
              <a:pPr/>
              <a:t>32</a:t>
            </a:fld>
            <a:endParaRPr lang="en-US"/>
          </a:p>
        </p:txBody>
      </p:sp>
    </p:spTree>
    <p:extLst>
      <p:ext uri="{BB962C8B-B14F-4D97-AF65-F5344CB8AC3E}">
        <p14:creationId xmlns:p14="http://schemas.microsoft.com/office/powerpoint/2010/main" xmlns="" val="3876330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658CE-F103-354C-A80E-28FD58E73C3A}" type="slidenum">
              <a:rPr lang="en-US" smtClean="0"/>
              <a:pPr/>
              <a:t>33</a:t>
            </a:fld>
            <a:endParaRPr lang="en-US"/>
          </a:p>
        </p:txBody>
      </p:sp>
    </p:spTree>
    <p:extLst>
      <p:ext uri="{BB962C8B-B14F-4D97-AF65-F5344CB8AC3E}">
        <p14:creationId xmlns:p14="http://schemas.microsoft.com/office/powerpoint/2010/main" xmlns="" val="1260261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658CE-F103-354C-A80E-28FD58E73C3A}" type="slidenum">
              <a:rPr lang="en-US" smtClean="0"/>
              <a:pPr/>
              <a:t>34</a:t>
            </a:fld>
            <a:endParaRPr lang="en-US"/>
          </a:p>
        </p:txBody>
      </p:sp>
    </p:spTree>
    <p:extLst>
      <p:ext uri="{BB962C8B-B14F-4D97-AF65-F5344CB8AC3E}">
        <p14:creationId xmlns:p14="http://schemas.microsoft.com/office/powerpoint/2010/main" xmlns="" val="642589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658CE-F103-354C-A80E-28FD58E73C3A}" type="slidenum">
              <a:rPr lang="en-US" smtClean="0"/>
              <a:pPr/>
              <a:t>35</a:t>
            </a:fld>
            <a:endParaRPr lang="en-US"/>
          </a:p>
        </p:txBody>
      </p:sp>
    </p:spTree>
    <p:extLst>
      <p:ext uri="{BB962C8B-B14F-4D97-AF65-F5344CB8AC3E}">
        <p14:creationId xmlns:p14="http://schemas.microsoft.com/office/powerpoint/2010/main" xmlns="" val="716758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Kamii found that essentially no first graders could correctly complete this task.</a:t>
            </a:r>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bg1"/>
                </a:solidFill>
                <a:latin typeface="Calibri" charset="0"/>
                <a:ea typeface="ＭＳ Ｐゴシック" charset="0"/>
                <a:cs typeface="ＭＳ Ｐゴシック" charset="0"/>
              </a:defRPr>
            </a:lvl1pPr>
            <a:lvl2pPr marL="763501" indent="-293654" eaLnBrk="0" hangingPunct="0">
              <a:defRPr b="1">
                <a:solidFill>
                  <a:schemeClr val="bg1"/>
                </a:solidFill>
                <a:latin typeface="Calibri" charset="0"/>
                <a:ea typeface="ＭＳ Ｐゴシック" charset="0"/>
              </a:defRPr>
            </a:lvl2pPr>
            <a:lvl3pPr marL="1174617" indent="-234923" eaLnBrk="0" hangingPunct="0">
              <a:defRPr b="1">
                <a:solidFill>
                  <a:schemeClr val="bg1"/>
                </a:solidFill>
                <a:latin typeface="Calibri" charset="0"/>
                <a:ea typeface="ＭＳ Ｐゴシック" charset="0"/>
              </a:defRPr>
            </a:lvl3pPr>
            <a:lvl4pPr marL="1644464" indent="-234923" eaLnBrk="0" hangingPunct="0">
              <a:defRPr b="1">
                <a:solidFill>
                  <a:schemeClr val="bg1"/>
                </a:solidFill>
                <a:latin typeface="Calibri" charset="0"/>
                <a:ea typeface="ＭＳ Ｐゴシック" charset="0"/>
              </a:defRPr>
            </a:lvl4pPr>
            <a:lvl5pPr marL="2114311" indent="-234923" eaLnBrk="0" hangingPunct="0">
              <a:defRPr b="1">
                <a:solidFill>
                  <a:schemeClr val="bg1"/>
                </a:solidFill>
                <a:latin typeface="Calibri" charset="0"/>
                <a:ea typeface="ＭＳ Ｐゴシック" charset="0"/>
              </a:defRPr>
            </a:lvl5pPr>
            <a:lvl6pPr marL="2584157" indent="-234923" eaLnBrk="0" fontAlgn="base" hangingPunct="0">
              <a:spcBef>
                <a:spcPct val="0"/>
              </a:spcBef>
              <a:spcAft>
                <a:spcPct val="0"/>
              </a:spcAft>
              <a:defRPr b="1">
                <a:solidFill>
                  <a:schemeClr val="bg1"/>
                </a:solidFill>
                <a:latin typeface="Calibri" charset="0"/>
                <a:ea typeface="ＭＳ Ｐゴシック" charset="0"/>
              </a:defRPr>
            </a:lvl6pPr>
            <a:lvl7pPr marL="3054004" indent="-234923" eaLnBrk="0" fontAlgn="base" hangingPunct="0">
              <a:spcBef>
                <a:spcPct val="0"/>
              </a:spcBef>
              <a:spcAft>
                <a:spcPct val="0"/>
              </a:spcAft>
              <a:defRPr b="1">
                <a:solidFill>
                  <a:schemeClr val="bg1"/>
                </a:solidFill>
                <a:latin typeface="Calibri" charset="0"/>
                <a:ea typeface="ＭＳ Ｐゴシック" charset="0"/>
              </a:defRPr>
            </a:lvl7pPr>
            <a:lvl8pPr marL="3523851" indent="-234923" eaLnBrk="0" fontAlgn="base" hangingPunct="0">
              <a:spcBef>
                <a:spcPct val="0"/>
              </a:spcBef>
              <a:spcAft>
                <a:spcPct val="0"/>
              </a:spcAft>
              <a:defRPr b="1">
                <a:solidFill>
                  <a:schemeClr val="bg1"/>
                </a:solidFill>
                <a:latin typeface="Calibri" charset="0"/>
                <a:ea typeface="ＭＳ Ｐゴシック" charset="0"/>
              </a:defRPr>
            </a:lvl8pPr>
            <a:lvl9pPr marL="3993698" indent="-234923" eaLnBrk="0" fontAlgn="base" hangingPunct="0">
              <a:spcBef>
                <a:spcPct val="0"/>
              </a:spcBef>
              <a:spcAft>
                <a:spcPct val="0"/>
              </a:spcAft>
              <a:defRPr b="1">
                <a:solidFill>
                  <a:schemeClr val="bg1"/>
                </a:solidFill>
                <a:latin typeface="Calibri" charset="0"/>
                <a:ea typeface="ＭＳ Ｐゴシック" charset="0"/>
              </a:defRPr>
            </a:lvl9pPr>
          </a:lstStyle>
          <a:p>
            <a:pPr eaLnBrk="1" hangingPunct="1"/>
            <a:fld id="{6C0909D9-B649-8441-BE12-BE0517CA9C6A}" type="slidenum">
              <a:rPr lang="en-US" b="0">
                <a:solidFill>
                  <a:schemeClr val="tx1"/>
                </a:solidFill>
              </a:rPr>
              <a:pPr eaLnBrk="1" hangingPunct="1"/>
              <a:t>5</a:t>
            </a:fld>
            <a:endParaRPr lang="en-US" b="0">
              <a:solidFill>
                <a:schemeClr val="tx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658CE-F103-354C-A80E-28FD58E73C3A}" type="slidenum">
              <a:rPr lang="en-US" smtClean="0"/>
              <a:pPr/>
              <a:t>36</a:t>
            </a:fld>
            <a:endParaRPr lang="en-US"/>
          </a:p>
        </p:txBody>
      </p:sp>
    </p:spTree>
    <p:extLst>
      <p:ext uri="{BB962C8B-B14F-4D97-AF65-F5344CB8AC3E}">
        <p14:creationId xmlns:p14="http://schemas.microsoft.com/office/powerpoint/2010/main" xmlns="" val="4077088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658CE-F103-354C-A80E-28FD58E73C3A}" type="slidenum">
              <a:rPr lang="en-US" smtClean="0"/>
              <a:pPr/>
              <a:t>37</a:t>
            </a:fld>
            <a:endParaRPr lang="en-US"/>
          </a:p>
        </p:txBody>
      </p:sp>
    </p:spTree>
    <p:extLst>
      <p:ext uri="{BB962C8B-B14F-4D97-AF65-F5344CB8AC3E}">
        <p14:creationId xmlns:p14="http://schemas.microsoft.com/office/powerpoint/2010/main" xmlns="" val="34747624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658CE-F103-354C-A80E-28FD58E73C3A}" type="slidenum">
              <a:rPr lang="en-US" smtClean="0"/>
              <a:pPr/>
              <a:t>38</a:t>
            </a:fld>
            <a:endParaRPr lang="en-US"/>
          </a:p>
        </p:txBody>
      </p:sp>
    </p:spTree>
    <p:extLst>
      <p:ext uri="{BB962C8B-B14F-4D97-AF65-F5344CB8AC3E}">
        <p14:creationId xmlns:p14="http://schemas.microsoft.com/office/powerpoint/2010/main" xmlns="" val="27078168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658CE-F103-354C-A80E-28FD58E73C3A}" type="slidenum">
              <a:rPr lang="en-US" smtClean="0"/>
              <a:pPr/>
              <a:t>39</a:t>
            </a:fld>
            <a:endParaRPr lang="en-US"/>
          </a:p>
        </p:txBody>
      </p:sp>
    </p:spTree>
    <p:extLst>
      <p:ext uri="{BB962C8B-B14F-4D97-AF65-F5344CB8AC3E}">
        <p14:creationId xmlns:p14="http://schemas.microsoft.com/office/powerpoint/2010/main" xmlns="" val="1386270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a:t>
            </a:r>
            <a:r>
              <a:rPr lang="en-US" baseline="0" dirty="0" smtClean="0"/>
              <a:t> time, you will help teachers log onto their AMC Anywhere accounts and spend a small amount of time practicing the counting assessment.  You can replay the video or you can allow teachers to practice with one another.  Please remind teachers that the most important piece is to have materials, including </a:t>
            </a:r>
            <a:r>
              <a:rPr lang="en-US" u="sng" baseline="0" dirty="0" smtClean="0"/>
              <a:t>cubes that are all the same color </a:t>
            </a:r>
            <a:r>
              <a:rPr lang="en-US" baseline="0" dirty="0" smtClean="0"/>
              <a:t>ready as well as any numbers or other cards that you may need.  One suggestion is to have labeled bags with each assessment so that you can pick up the counting assessment bag knowing that you have all of the materials.  Tell teachers that you are spending a few minutes on the counting assessment, but you will spend more time on the three assessments that they will use within their classrooms. </a:t>
            </a:r>
            <a:endParaRPr lang="en-US" dirty="0"/>
          </a:p>
        </p:txBody>
      </p:sp>
      <p:sp>
        <p:nvSpPr>
          <p:cNvPr id="4" name="Slide Number Placeholder 3"/>
          <p:cNvSpPr>
            <a:spLocks noGrp="1"/>
          </p:cNvSpPr>
          <p:nvPr>
            <p:ph type="sldNum" sz="quarter" idx="10"/>
          </p:nvPr>
        </p:nvSpPr>
        <p:spPr/>
        <p:txBody>
          <a:bodyPr/>
          <a:lstStyle/>
          <a:p>
            <a:fld id="{2DBD0246-C09A-4250-B080-84A588D879F9}" type="slidenum">
              <a:rPr lang="en-US" smtClean="0"/>
              <a:pPr/>
              <a:t>40</a:t>
            </a:fld>
            <a:endParaRPr lang="en-US" dirty="0"/>
          </a:p>
        </p:txBody>
      </p:sp>
    </p:spTree>
    <p:extLst>
      <p:ext uri="{BB962C8B-B14F-4D97-AF65-F5344CB8AC3E}">
        <p14:creationId xmlns:p14="http://schemas.microsoft.com/office/powerpoint/2010/main" xmlns="" val="40337567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658CE-F103-354C-A80E-28FD58E73C3A}" type="slidenum">
              <a:rPr lang="en-US" smtClean="0"/>
              <a:pPr/>
              <a:t>41</a:t>
            </a:fld>
            <a:endParaRPr lang="en-US"/>
          </a:p>
        </p:txBody>
      </p:sp>
    </p:spTree>
    <p:extLst>
      <p:ext uri="{BB962C8B-B14F-4D97-AF65-F5344CB8AC3E}">
        <p14:creationId xmlns:p14="http://schemas.microsoft.com/office/powerpoint/2010/main" xmlns="" val="308588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658CE-F103-354C-A80E-28FD58E73C3A}" type="slidenum">
              <a:rPr lang="en-US" smtClean="0"/>
              <a:pPr/>
              <a:t>42</a:t>
            </a:fld>
            <a:endParaRPr lang="en-US"/>
          </a:p>
        </p:txBody>
      </p:sp>
    </p:spTree>
    <p:extLst>
      <p:ext uri="{BB962C8B-B14F-4D97-AF65-F5344CB8AC3E}">
        <p14:creationId xmlns:p14="http://schemas.microsoft.com/office/powerpoint/2010/main" xmlns="" val="10935931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658CE-F103-354C-A80E-28FD58E73C3A}" type="slidenum">
              <a:rPr lang="en-US" smtClean="0"/>
              <a:pPr/>
              <a:t>43</a:t>
            </a:fld>
            <a:endParaRPr lang="en-US"/>
          </a:p>
        </p:txBody>
      </p:sp>
    </p:spTree>
    <p:extLst>
      <p:ext uri="{BB962C8B-B14F-4D97-AF65-F5344CB8AC3E}">
        <p14:creationId xmlns:p14="http://schemas.microsoft.com/office/powerpoint/2010/main" xmlns="" val="30721815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658CE-F103-354C-A80E-28FD58E73C3A}" type="slidenum">
              <a:rPr lang="en-US" smtClean="0"/>
              <a:pPr/>
              <a:t>44</a:t>
            </a:fld>
            <a:endParaRPr lang="en-US"/>
          </a:p>
        </p:txBody>
      </p:sp>
    </p:spTree>
    <p:extLst>
      <p:ext uri="{BB962C8B-B14F-4D97-AF65-F5344CB8AC3E}">
        <p14:creationId xmlns:p14="http://schemas.microsoft.com/office/powerpoint/2010/main" xmlns="" val="9967484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93" indent="-176193">
              <a:buFont typeface="Wingdings" pitchFamily="2" charset="2"/>
              <a:buChar char="q"/>
            </a:pPr>
            <a:r>
              <a:rPr lang="en-US" dirty="0" smtClean="0"/>
              <a:t>Once you have completed the assessment, you can view results by selecting</a:t>
            </a:r>
            <a:r>
              <a:rPr lang="en-US" baseline="0" dirty="0" smtClean="0"/>
              <a:t> the report tab on amcanywhere.com.</a:t>
            </a:r>
          </a:p>
          <a:p>
            <a:pPr marL="176193" indent="-176193">
              <a:buFont typeface="Wingdings" pitchFamily="2" charset="2"/>
              <a:buChar char="q"/>
            </a:pPr>
            <a:r>
              <a:rPr lang="en-US" baseline="0" dirty="0" smtClean="0"/>
              <a:t>From this tab there is a variety of assessment results to view.</a:t>
            </a:r>
          </a:p>
          <a:p>
            <a:pPr marL="646039" lvl="1" indent="-176193">
              <a:buFont typeface="Wingdings" pitchFamily="2" charset="2"/>
              <a:buChar char="q"/>
            </a:pPr>
            <a:r>
              <a:rPr lang="en-US" baseline="0" dirty="0" smtClean="0"/>
              <a:t>Student Detail Report: Provides information on a specific student for each assessment completed. Only one assessment can be viewed at a time.  This report is where you can add notes after completing the assessment.</a:t>
            </a:r>
          </a:p>
          <a:p>
            <a:pPr marL="646039" lvl="1" indent="-176193">
              <a:buFont typeface="Wingdings" pitchFamily="2" charset="2"/>
              <a:buChar char="q"/>
            </a:pPr>
            <a:r>
              <a:rPr lang="en-US" baseline="0" dirty="0" smtClean="0"/>
              <a:t>Student Progress Report: Provides a summary of the results from all the dates the assessment was completed. </a:t>
            </a:r>
          </a:p>
          <a:p>
            <a:pPr marL="646039" lvl="1" indent="-176193">
              <a:buFont typeface="Wingdings" pitchFamily="2" charset="2"/>
              <a:buChar char="q"/>
            </a:pPr>
            <a:r>
              <a:rPr lang="en-US" baseline="0" dirty="0" smtClean="0"/>
              <a:t>Class Instruction Report: Gives data on all students for a specific assessment. This report can be used to place students in groups according to level of understanding.</a:t>
            </a:r>
          </a:p>
          <a:p>
            <a:pPr marL="646039" lvl="1" indent="-176193">
              <a:buFont typeface="Wingdings" pitchFamily="2" charset="2"/>
              <a:buChar char="q"/>
            </a:pPr>
            <a:r>
              <a:rPr lang="en-US" baseline="0" dirty="0" smtClean="0"/>
              <a:t>Talk at your table.  How could you use this information?</a:t>
            </a:r>
          </a:p>
          <a:p>
            <a:pPr marL="646039" lvl="1" indent="-176193">
              <a:buFont typeface="Wingdings" pitchFamily="2" charset="2"/>
              <a:buChar char="q"/>
            </a:pPr>
            <a:r>
              <a:rPr lang="en-US" baseline="0" dirty="0" smtClean="0"/>
              <a:t>Class Summary Report: Is very similar to the class instruction report.  This assessment is often used to identify students level of understanding to place in groups with students of like understanding. </a:t>
            </a:r>
          </a:p>
          <a:p>
            <a:pPr marL="646039" lvl="1" indent="-176193">
              <a:buFont typeface="Wingdings" pitchFamily="2" charset="2"/>
              <a:buChar char="q"/>
            </a:pPr>
            <a:r>
              <a:rPr lang="en-US" baseline="0" dirty="0" smtClean="0"/>
              <a:t>Class Summary Report:</a:t>
            </a:r>
            <a:endParaRPr lang="en-US" dirty="0"/>
          </a:p>
        </p:txBody>
      </p:sp>
      <p:sp>
        <p:nvSpPr>
          <p:cNvPr id="4" name="Slide Number Placeholder 3"/>
          <p:cNvSpPr>
            <a:spLocks noGrp="1"/>
          </p:cNvSpPr>
          <p:nvPr>
            <p:ph type="sldNum" sz="quarter" idx="10"/>
          </p:nvPr>
        </p:nvSpPr>
        <p:spPr/>
        <p:txBody>
          <a:bodyPr/>
          <a:lstStyle/>
          <a:p>
            <a:fld id="{2C9B33BE-EAF9-4834-A7AF-47BE1D89A9E4}" type="slidenum">
              <a:rPr lang="en-US" smtClean="0"/>
              <a:pPr/>
              <a:t>45</a:t>
            </a:fld>
            <a:endParaRPr lang="en-US"/>
          </a:p>
        </p:txBody>
      </p:sp>
    </p:spTree>
    <p:extLst>
      <p:ext uri="{BB962C8B-B14F-4D97-AF65-F5344CB8AC3E}">
        <p14:creationId xmlns:p14="http://schemas.microsoft.com/office/powerpoint/2010/main" xmlns="" val="444867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Many 3-5 graders </a:t>
            </a:r>
            <a:r>
              <a:rPr lang="en-US" b="1">
                <a:latin typeface="Calibri" charset="0"/>
                <a:ea typeface="ＭＳ Ｐゴシック" charset="0"/>
                <a:cs typeface="ＭＳ Ｐゴシック" charset="0"/>
              </a:rPr>
              <a:t>still</a:t>
            </a:r>
            <a:r>
              <a:rPr lang="en-US">
                <a:latin typeface="Calibri" charset="0"/>
                <a:ea typeface="ＭＳ Ｐゴシック" charset="0"/>
                <a:cs typeface="ＭＳ Ｐゴシック" charset="0"/>
              </a:rPr>
              <a:t> do not give the correct answer.</a:t>
            </a:r>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bg1"/>
                </a:solidFill>
                <a:latin typeface="Calibri" charset="0"/>
                <a:ea typeface="ＭＳ Ｐゴシック" charset="0"/>
                <a:cs typeface="ＭＳ Ｐゴシック" charset="0"/>
              </a:defRPr>
            </a:lvl1pPr>
            <a:lvl2pPr marL="763501" indent="-293654" eaLnBrk="0" hangingPunct="0">
              <a:defRPr b="1">
                <a:solidFill>
                  <a:schemeClr val="bg1"/>
                </a:solidFill>
                <a:latin typeface="Calibri" charset="0"/>
                <a:ea typeface="ＭＳ Ｐゴシック" charset="0"/>
              </a:defRPr>
            </a:lvl2pPr>
            <a:lvl3pPr marL="1174617" indent="-234923" eaLnBrk="0" hangingPunct="0">
              <a:defRPr b="1">
                <a:solidFill>
                  <a:schemeClr val="bg1"/>
                </a:solidFill>
                <a:latin typeface="Calibri" charset="0"/>
                <a:ea typeface="ＭＳ Ｐゴシック" charset="0"/>
              </a:defRPr>
            </a:lvl3pPr>
            <a:lvl4pPr marL="1644464" indent="-234923" eaLnBrk="0" hangingPunct="0">
              <a:defRPr b="1">
                <a:solidFill>
                  <a:schemeClr val="bg1"/>
                </a:solidFill>
                <a:latin typeface="Calibri" charset="0"/>
                <a:ea typeface="ＭＳ Ｐゴシック" charset="0"/>
              </a:defRPr>
            </a:lvl4pPr>
            <a:lvl5pPr marL="2114311" indent="-234923" eaLnBrk="0" hangingPunct="0">
              <a:defRPr b="1">
                <a:solidFill>
                  <a:schemeClr val="bg1"/>
                </a:solidFill>
                <a:latin typeface="Calibri" charset="0"/>
                <a:ea typeface="ＭＳ Ｐゴシック" charset="0"/>
              </a:defRPr>
            </a:lvl5pPr>
            <a:lvl6pPr marL="2584157" indent="-234923" eaLnBrk="0" fontAlgn="base" hangingPunct="0">
              <a:spcBef>
                <a:spcPct val="0"/>
              </a:spcBef>
              <a:spcAft>
                <a:spcPct val="0"/>
              </a:spcAft>
              <a:defRPr b="1">
                <a:solidFill>
                  <a:schemeClr val="bg1"/>
                </a:solidFill>
                <a:latin typeface="Calibri" charset="0"/>
                <a:ea typeface="ＭＳ Ｐゴシック" charset="0"/>
              </a:defRPr>
            </a:lvl6pPr>
            <a:lvl7pPr marL="3054004" indent="-234923" eaLnBrk="0" fontAlgn="base" hangingPunct="0">
              <a:spcBef>
                <a:spcPct val="0"/>
              </a:spcBef>
              <a:spcAft>
                <a:spcPct val="0"/>
              </a:spcAft>
              <a:defRPr b="1">
                <a:solidFill>
                  <a:schemeClr val="bg1"/>
                </a:solidFill>
                <a:latin typeface="Calibri" charset="0"/>
                <a:ea typeface="ＭＳ Ｐゴシック" charset="0"/>
              </a:defRPr>
            </a:lvl7pPr>
            <a:lvl8pPr marL="3523851" indent="-234923" eaLnBrk="0" fontAlgn="base" hangingPunct="0">
              <a:spcBef>
                <a:spcPct val="0"/>
              </a:spcBef>
              <a:spcAft>
                <a:spcPct val="0"/>
              </a:spcAft>
              <a:defRPr b="1">
                <a:solidFill>
                  <a:schemeClr val="bg1"/>
                </a:solidFill>
                <a:latin typeface="Calibri" charset="0"/>
                <a:ea typeface="ＭＳ Ｐゴシック" charset="0"/>
              </a:defRPr>
            </a:lvl8pPr>
            <a:lvl9pPr marL="3993698" indent="-234923" eaLnBrk="0" fontAlgn="base" hangingPunct="0">
              <a:spcBef>
                <a:spcPct val="0"/>
              </a:spcBef>
              <a:spcAft>
                <a:spcPct val="0"/>
              </a:spcAft>
              <a:defRPr b="1">
                <a:solidFill>
                  <a:schemeClr val="bg1"/>
                </a:solidFill>
                <a:latin typeface="Calibri" charset="0"/>
                <a:ea typeface="ＭＳ Ｐゴシック" charset="0"/>
              </a:defRPr>
            </a:lvl9pPr>
          </a:lstStyle>
          <a:p>
            <a:pPr eaLnBrk="1" hangingPunct="1"/>
            <a:fld id="{D28EF984-F49D-934A-986D-231D4B4C0C90}" type="slidenum">
              <a:rPr lang="en-US" b="0">
                <a:solidFill>
                  <a:schemeClr val="tx1"/>
                </a:solidFill>
              </a:rPr>
              <a:pPr eaLnBrk="1" hangingPunct="1"/>
              <a:t>6</a:t>
            </a:fld>
            <a:endParaRPr lang="en-US" b="0">
              <a:solidFill>
                <a:schemeClr val="tx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658CE-F103-354C-A80E-28FD58E73C3A}" type="slidenum">
              <a:rPr lang="en-US" smtClean="0"/>
              <a:pPr/>
              <a:t>46</a:t>
            </a:fld>
            <a:endParaRPr lang="en-US"/>
          </a:p>
        </p:txBody>
      </p:sp>
    </p:spTree>
    <p:extLst>
      <p:ext uri="{BB962C8B-B14F-4D97-AF65-F5344CB8AC3E}">
        <p14:creationId xmlns:p14="http://schemas.microsoft.com/office/powerpoint/2010/main" xmlns="" val="27106266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Edison, you don’t have to give correct information.  Interviewer,</a:t>
            </a:r>
            <a:r>
              <a:rPr lang="en-US" baseline="0" dirty="0" smtClean="0"/>
              <a:t> you accept answers as if true.  Don’t play.</a:t>
            </a:r>
          </a:p>
          <a:p>
            <a:endParaRPr lang="en-US" baseline="0" dirty="0" smtClean="0"/>
          </a:p>
          <a:p>
            <a:r>
              <a:rPr lang="en-US" baseline="0" dirty="0" smtClean="0"/>
              <a:t>Set the </a:t>
            </a:r>
            <a:r>
              <a:rPr lang="en-US" baseline="0" dirty="0" err="1" smtClean="0"/>
              <a:t>stage..big</a:t>
            </a:r>
            <a:r>
              <a:rPr lang="en-US" baseline="0" dirty="0" smtClean="0"/>
              <a:t> prize for the best story.</a:t>
            </a:r>
            <a:endParaRPr lang="en-US" dirty="0"/>
          </a:p>
        </p:txBody>
      </p:sp>
      <p:sp>
        <p:nvSpPr>
          <p:cNvPr id="4" name="Slide Number Placeholder 3"/>
          <p:cNvSpPr>
            <a:spLocks noGrp="1"/>
          </p:cNvSpPr>
          <p:nvPr>
            <p:ph type="sldNum" sz="quarter" idx="10"/>
          </p:nvPr>
        </p:nvSpPr>
        <p:spPr/>
        <p:txBody>
          <a:bodyPr/>
          <a:lstStyle/>
          <a:p>
            <a:fld id="{87BCF65C-1FEB-3E4E-B975-B9537CC79841}" type="slidenum">
              <a:rPr lang="en-US" smtClean="0"/>
              <a:pPr/>
              <a:t>54</a:t>
            </a:fld>
            <a:endParaRPr lang="en-US"/>
          </a:p>
        </p:txBody>
      </p:sp>
    </p:spTree>
    <p:extLst>
      <p:ext uri="{BB962C8B-B14F-4D97-AF65-F5344CB8AC3E}">
        <p14:creationId xmlns:p14="http://schemas.microsoft.com/office/powerpoint/2010/main" xmlns="" val="33450874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658CE-F103-354C-A80E-28FD58E73C3A}" type="slidenum">
              <a:rPr lang="en-US" smtClean="0"/>
              <a:pPr/>
              <a:t>56</a:t>
            </a:fld>
            <a:endParaRPr lang="en-US"/>
          </a:p>
        </p:txBody>
      </p:sp>
    </p:spTree>
    <p:extLst>
      <p:ext uri="{BB962C8B-B14F-4D97-AF65-F5344CB8AC3E}">
        <p14:creationId xmlns:p14="http://schemas.microsoft.com/office/powerpoint/2010/main" xmlns="" val="3385411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ea typeface="ＭＳ Ｐゴシック" charset="0"/>
                <a:cs typeface="Arial" charset="0"/>
              </a:rPr>
              <a:t>Grayson Wheatly</a:t>
            </a:r>
            <a:r>
              <a:rPr lang="ja-JP" altLang="en-US">
                <a:latin typeface="Arial" charset="0"/>
                <a:ea typeface="ＭＳ Ｐゴシック" charset="0"/>
                <a:cs typeface="Arial" charset="0"/>
              </a:rPr>
              <a:t>’</a:t>
            </a:r>
            <a:r>
              <a:rPr lang="en-US">
                <a:latin typeface="Arial" charset="0"/>
                <a:ea typeface="ＭＳ Ｐゴシック" charset="0"/>
                <a:cs typeface="Arial" charset="0"/>
              </a:rPr>
              <a:t>s research with 5,000 middle schoolers were given the following task:</a:t>
            </a:r>
            <a:r>
              <a:rPr lang="en-US">
                <a:latin typeface="Calibri" charset="0"/>
                <a:ea typeface="ＭＳ Ｐゴシック" charset="0"/>
                <a:cs typeface="ＭＳ Ｐゴシック" charset="0"/>
              </a:rPr>
              <a:t>This task was posed to 5,000  5-8 graders.</a:t>
            </a:r>
          </a:p>
          <a:p>
            <a:r>
              <a:rPr lang="en-US">
                <a:latin typeface="Calibri" charset="0"/>
                <a:ea typeface="ＭＳ Ｐゴシック" charset="0"/>
                <a:cs typeface="ＭＳ Ｐゴシック" charset="0"/>
              </a:rPr>
              <a:t>Some students gave this answer. Others knew the tens had to be in the middle, so…..</a:t>
            </a:r>
          </a:p>
          <a:p>
            <a:r>
              <a:rPr lang="en-US">
                <a:latin typeface="Calibri" charset="0"/>
                <a:ea typeface="ＭＳ Ｐゴシック" charset="0"/>
                <a:cs typeface="ＭＳ Ｐゴシック" charset="0"/>
              </a:rPr>
              <a:t>Many gave this answer, knowing about decimals, and that you could only have 3 digits if a number was in the hundreds.</a:t>
            </a:r>
          </a:p>
          <a:p>
            <a:r>
              <a:rPr lang="en-US">
                <a:latin typeface="Calibri" charset="0"/>
                <a:ea typeface="ＭＳ Ｐゴシック" charset="0"/>
                <a:cs typeface="ＭＳ Ｐゴシック" charset="0"/>
              </a:rPr>
              <a:t>Around 50% of the middle school students gave the correct answer.</a:t>
            </a: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bg1"/>
                </a:solidFill>
                <a:latin typeface="Calibri" charset="0"/>
                <a:ea typeface="ＭＳ Ｐゴシック" charset="0"/>
                <a:cs typeface="ＭＳ Ｐゴシック" charset="0"/>
              </a:defRPr>
            </a:lvl1pPr>
            <a:lvl2pPr marL="763501" indent="-293654" eaLnBrk="0" hangingPunct="0">
              <a:defRPr b="1">
                <a:solidFill>
                  <a:schemeClr val="bg1"/>
                </a:solidFill>
                <a:latin typeface="Calibri" charset="0"/>
                <a:ea typeface="ＭＳ Ｐゴシック" charset="0"/>
              </a:defRPr>
            </a:lvl2pPr>
            <a:lvl3pPr marL="1174617" indent="-234923" eaLnBrk="0" hangingPunct="0">
              <a:defRPr b="1">
                <a:solidFill>
                  <a:schemeClr val="bg1"/>
                </a:solidFill>
                <a:latin typeface="Calibri" charset="0"/>
                <a:ea typeface="ＭＳ Ｐゴシック" charset="0"/>
              </a:defRPr>
            </a:lvl3pPr>
            <a:lvl4pPr marL="1644464" indent="-234923" eaLnBrk="0" hangingPunct="0">
              <a:defRPr b="1">
                <a:solidFill>
                  <a:schemeClr val="bg1"/>
                </a:solidFill>
                <a:latin typeface="Calibri" charset="0"/>
                <a:ea typeface="ＭＳ Ｐゴシック" charset="0"/>
              </a:defRPr>
            </a:lvl4pPr>
            <a:lvl5pPr marL="2114311" indent="-234923" eaLnBrk="0" hangingPunct="0">
              <a:defRPr b="1">
                <a:solidFill>
                  <a:schemeClr val="bg1"/>
                </a:solidFill>
                <a:latin typeface="Calibri" charset="0"/>
                <a:ea typeface="ＭＳ Ｐゴシック" charset="0"/>
              </a:defRPr>
            </a:lvl5pPr>
            <a:lvl6pPr marL="2584157" indent="-234923" eaLnBrk="0" fontAlgn="base" hangingPunct="0">
              <a:spcBef>
                <a:spcPct val="0"/>
              </a:spcBef>
              <a:spcAft>
                <a:spcPct val="0"/>
              </a:spcAft>
              <a:defRPr b="1">
                <a:solidFill>
                  <a:schemeClr val="bg1"/>
                </a:solidFill>
                <a:latin typeface="Calibri" charset="0"/>
                <a:ea typeface="ＭＳ Ｐゴシック" charset="0"/>
              </a:defRPr>
            </a:lvl6pPr>
            <a:lvl7pPr marL="3054004" indent="-234923" eaLnBrk="0" fontAlgn="base" hangingPunct="0">
              <a:spcBef>
                <a:spcPct val="0"/>
              </a:spcBef>
              <a:spcAft>
                <a:spcPct val="0"/>
              </a:spcAft>
              <a:defRPr b="1">
                <a:solidFill>
                  <a:schemeClr val="bg1"/>
                </a:solidFill>
                <a:latin typeface="Calibri" charset="0"/>
                <a:ea typeface="ＭＳ Ｐゴシック" charset="0"/>
              </a:defRPr>
            </a:lvl7pPr>
            <a:lvl8pPr marL="3523851" indent="-234923" eaLnBrk="0" fontAlgn="base" hangingPunct="0">
              <a:spcBef>
                <a:spcPct val="0"/>
              </a:spcBef>
              <a:spcAft>
                <a:spcPct val="0"/>
              </a:spcAft>
              <a:defRPr b="1">
                <a:solidFill>
                  <a:schemeClr val="bg1"/>
                </a:solidFill>
                <a:latin typeface="Calibri" charset="0"/>
                <a:ea typeface="ＭＳ Ｐゴシック" charset="0"/>
              </a:defRPr>
            </a:lvl8pPr>
            <a:lvl9pPr marL="3993698" indent="-234923" eaLnBrk="0" fontAlgn="base" hangingPunct="0">
              <a:spcBef>
                <a:spcPct val="0"/>
              </a:spcBef>
              <a:spcAft>
                <a:spcPct val="0"/>
              </a:spcAft>
              <a:defRPr b="1">
                <a:solidFill>
                  <a:schemeClr val="bg1"/>
                </a:solidFill>
                <a:latin typeface="Calibri" charset="0"/>
                <a:ea typeface="ＭＳ Ｐゴシック" charset="0"/>
              </a:defRPr>
            </a:lvl9pPr>
          </a:lstStyle>
          <a:p>
            <a:pPr eaLnBrk="1" hangingPunct="1"/>
            <a:fld id="{17BE72A4-8611-2B42-AC98-29A480F62806}" type="slidenum">
              <a:rPr lang="en-US" b="0">
                <a:solidFill>
                  <a:schemeClr val="tx1"/>
                </a:solidFill>
              </a:rPr>
              <a:pPr eaLnBrk="1" hangingPunct="1"/>
              <a:t>7</a:t>
            </a:fld>
            <a:endParaRPr lang="en-US" b="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ea typeface="ＭＳ Ｐゴシック" charset="0"/>
                <a:cs typeface="Arial" charset="0"/>
              </a:rPr>
              <a:t>Grayson Wheatly</a:t>
            </a:r>
            <a:r>
              <a:rPr lang="ja-JP" altLang="en-US">
                <a:latin typeface="Arial" charset="0"/>
                <a:ea typeface="ＭＳ Ｐゴシック" charset="0"/>
                <a:cs typeface="Arial" charset="0"/>
              </a:rPr>
              <a:t>’</a:t>
            </a:r>
            <a:r>
              <a:rPr lang="en-US">
                <a:latin typeface="Arial" charset="0"/>
                <a:ea typeface="ＭＳ Ｐゴシック" charset="0"/>
                <a:cs typeface="Arial" charset="0"/>
              </a:rPr>
              <a:t>s research with 5,000 middle schoolers were given the following task:</a:t>
            </a:r>
            <a:r>
              <a:rPr lang="en-US">
                <a:latin typeface="Calibri" charset="0"/>
                <a:ea typeface="ＭＳ Ｐゴシック" charset="0"/>
                <a:cs typeface="ＭＳ Ｐゴシック" charset="0"/>
              </a:rPr>
              <a:t>This task was posed to 5,000  5-8 graders.</a:t>
            </a:r>
          </a:p>
          <a:p>
            <a:r>
              <a:rPr lang="en-US">
                <a:latin typeface="Calibri" charset="0"/>
                <a:ea typeface="ＭＳ Ｐゴシック" charset="0"/>
                <a:cs typeface="ＭＳ Ｐゴシック" charset="0"/>
              </a:rPr>
              <a:t>Some students gave this answer. Others knew the tens had to be in the middle, so…..</a:t>
            </a:r>
          </a:p>
          <a:p>
            <a:r>
              <a:rPr lang="en-US">
                <a:latin typeface="Calibri" charset="0"/>
                <a:ea typeface="ＭＳ Ｐゴシック" charset="0"/>
                <a:cs typeface="ＭＳ Ｐゴシック" charset="0"/>
              </a:rPr>
              <a:t>Many gave this answer, knowing about decimals, and that you could only have 3 digits if a number was in the hundreds.</a:t>
            </a:r>
          </a:p>
          <a:p>
            <a:r>
              <a:rPr lang="en-US">
                <a:latin typeface="Calibri" charset="0"/>
                <a:ea typeface="ＭＳ Ｐゴシック" charset="0"/>
                <a:cs typeface="ＭＳ Ｐゴシック" charset="0"/>
              </a:rPr>
              <a:t>Around 50% of the middle school students gave the correct answer.</a:t>
            </a: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bg1"/>
                </a:solidFill>
                <a:latin typeface="Calibri" charset="0"/>
                <a:ea typeface="ＭＳ Ｐゴシック" charset="0"/>
                <a:cs typeface="ＭＳ Ｐゴシック" charset="0"/>
              </a:defRPr>
            </a:lvl1pPr>
            <a:lvl2pPr marL="763501" indent="-293654" eaLnBrk="0" hangingPunct="0">
              <a:defRPr b="1">
                <a:solidFill>
                  <a:schemeClr val="bg1"/>
                </a:solidFill>
                <a:latin typeface="Calibri" charset="0"/>
                <a:ea typeface="ＭＳ Ｐゴシック" charset="0"/>
              </a:defRPr>
            </a:lvl2pPr>
            <a:lvl3pPr marL="1174617" indent="-234923" eaLnBrk="0" hangingPunct="0">
              <a:defRPr b="1">
                <a:solidFill>
                  <a:schemeClr val="bg1"/>
                </a:solidFill>
                <a:latin typeface="Calibri" charset="0"/>
                <a:ea typeface="ＭＳ Ｐゴシック" charset="0"/>
              </a:defRPr>
            </a:lvl3pPr>
            <a:lvl4pPr marL="1644464" indent="-234923" eaLnBrk="0" hangingPunct="0">
              <a:defRPr b="1">
                <a:solidFill>
                  <a:schemeClr val="bg1"/>
                </a:solidFill>
                <a:latin typeface="Calibri" charset="0"/>
                <a:ea typeface="ＭＳ Ｐゴシック" charset="0"/>
              </a:defRPr>
            </a:lvl4pPr>
            <a:lvl5pPr marL="2114311" indent="-234923" eaLnBrk="0" hangingPunct="0">
              <a:defRPr b="1">
                <a:solidFill>
                  <a:schemeClr val="bg1"/>
                </a:solidFill>
                <a:latin typeface="Calibri" charset="0"/>
                <a:ea typeface="ＭＳ Ｐゴシック" charset="0"/>
              </a:defRPr>
            </a:lvl5pPr>
            <a:lvl6pPr marL="2584157" indent="-234923" eaLnBrk="0" fontAlgn="base" hangingPunct="0">
              <a:spcBef>
                <a:spcPct val="0"/>
              </a:spcBef>
              <a:spcAft>
                <a:spcPct val="0"/>
              </a:spcAft>
              <a:defRPr b="1">
                <a:solidFill>
                  <a:schemeClr val="bg1"/>
                </a:solidFill>
                <a:latin typeface="Calibri" charset="0"/>
                <a:ea typeface="ＭＳ Ｐゴシック" charset="0"/>
              </a:defRPr>
            </a:lvl6pPr>
            <a:lvl7pPr marL="3054004" indent="-234923" eaLnBrk="0" fontAlgn="base" hangingPunct="0">
              <a:spcBef>
                <a:spcPct val="0"/>
              </a:spcBef>
              <a:spcAft>
                <a:spcPct val="0"/>
              </a:spcAft>
              <a:defRPr b="1">
                <a:solidFill>
                  <a:schemeClr val="bg1"/>
                </a:solidFill>
                <a:latin typeface="Calibri" charset="0"/>
                <a:ea typeface="ＭＳ Ｐゴシック" charset="0"/>
              </a:defRPr>
            </a:lvl7pPr>
            <a:lvl8pPr marL="3523851" indent="-234923" eaLnBrk="0" fontAlgn="base" hangingPunct="0">
              <a:spcBef>
                <a:spcPct val="0"/>
              </a:spcBef>
              <a:spcAft>
                <a:spcPct val="0"/>
              </a:spcAft>
              <a:defRPr b="1">
                <a:solidFill>
                  <a:schemeClr val="bg1"/>
                </a:solidFill>
                <a:latin typeface="Calibri" charset="0"/>
                <a:ea typeface="ＭＳ Ｐゴシック" charset="0"/>
              </a:defRPr>
            </a:lvl8pPr>
            <a:lvl9pPr marL="3993698" indent="-234923" eaLnBrk="0" fontAlgn="base" hangingPunct="0">
              <a:spcBef>
                <a:spcPct val="0"/>
              </a:spcBef>
              <a:spcAft>
                <a:spcPct val="0"/>
              </a:spcAft>
              <a:defRPr b="1">
                <a:solidFill>
                  <a:schemeClr val="bg1"/>
                </a:solidFill>
                <a:latin typeface="Calibri" charset="0"/>
                <a:ea typeface="ＭＳ Ｐゴシック" charset="0"/>
              </a:defRPr>
            </a:lvl9pPr>
          </a:lstStyle>
          <a:p>
            <a:pPr eaLnBrk="1" hangingPunct="1"/>
            <a:fld id="{17BE72A4-8611-2B42-AC98-29A480F62806}" type="slidenum">
              <a:rPr lang="en-US" b="0">
                <a:solidFill>
                  <a:schemeClr val="tx1"/>
                </a:solidFill>
              </a:rPr>
              <a:pPr eaLnBrk="1" hangingPunct="1"/>
              <a:t>8</a:t>
            </a:fld>
            <a:endParaRPr lang="en-US" b="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ea typeface="ＭＳ Ｐゴシック" charset="0"/>
                <a:cs typeface="Arial" charset="0"/>
              </a:rPr>
              <a:t>Grayson Wheatly</a:t>
            </a:r>
            <a:r>
              <a:rPr lang="ja-JP" altLang="en-US">
                <a:latin typeface="Arial" charset="0"/>
                <a:ea typeface="ＭＳ Ｐゴシック" charset="0"/>
                <a:cs typeface="Arial" charset="0"/>
              </a:rPr>
              <a:t>’</a:t>
            </a:r>
            <a:r>
              <a:rPr lang="en-US">
                <a:latin typeface="Arial" charset="0"/>
                <a:ea typeface="ＭＳ Ｐゴシック" charset="0"/>
                <a:cs typeface="Arial" charset="0"/>
              </a:rPr>
              <a:t>s research with 5,000 middle schoolers were given the following task:</a:t>
            </a:r>
            <a:r>
              <a:rPr lang="en-US">
                <a:latin typeface="Calibri" charset="0"/>
                <a:ea typeface="ＭＳ Ｐゴシック" charset="0"/>
                <a:cs typeface="ＭＳ Ｐゴシック" charset="0"/>
              </a:rPr>
              <a:t>This task was posed to 5,000  5-8 graders.</a:t>
            </a:r>
          </a:p>
          <a:p>
            <a:r>
              <a:rPr lang="en-US">
                <a:latin typeface="Calibri" charset="0"/>
                <a:ea typeface="ＭＳ Ｐゴシック" charset="0"/>
                <a:cs typeface="ＭＳ Ｐゴシック" charset="0"/>
              </a:rPr>
              <a:t>Some students gave this answer. Others knew the tens had to be in the middle, so…..</a:t>
            </a:r>
          </a:p>
          <a:p>
            <a:r>
              <a:rPr lang="en-US">
                <a:latin typeface="Calibri" charset="0"/>
                <a:ea typeface="ＭＳ Ｐゴシック" charset="0"/>
                <a:cs typeface="ＭＳ Ｐゴシック" charset="0"/>
              </a:rPr>
              <a:t>Many gave this answer, knowing about decimals, and that you could only have 3 digits if a number was in the hundreds.</a:t>
            </a:r>
          </a:p>
          <a:p>
            <a:r>
              <a:rPr lang="en-US">
                <a:latin typeface="Calibri" charset="0"/>
                <a:ea typeface="ＭＳ Ｐゴシック" charset="0"/>
                <a:cs typeface="ＭＳ Ｐゴシック" charset="0"/>
              </a:rPr>
              <a:t>Around 50% of the middle school students gave the correct answer.</a:t>
            </a: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bg1"/>
                </a:solidFill>
                <a:latin typeface="Calibri" charset="0"/>
                <a:ea typeface="ＭＳ Ｐゴシック" charset="0"/>
                <a:cs typeface="ＭＳ Ｐゴシック" charset="0"/>
              </a:defRPr>
            </a:lvl1pPr>
            <a:lvl2pPr marL="763501" indent="-293654" eaLnBrk="0" hangingPunct="0">
              <a:defRPr b="1">
                <a:solidFill>
                  <a:schemeClr val="bg1"/>
                </a:solidFill>
                <a:latin typeface="Calibri" charset="0"/>
                <a:ea typeface="ＭＳ Ｐゴシック" charset="0"/>
              </a:defRPr>
            </a:lvl2pPr>
            <a:lvl3pPr marL="1174617" indent="-234923" eaLnBrk="0" hangingPunct="0">
              <a:defRPr b="1">
                <a:solidFill>
                  <a:schemeClr val="bg1"/>
                </a:solidFill>
                <a:latin typeface="Calibri" charset="0"/>
                <a:ea typeface="ＭＳ Ｐゴシック" charset="0"/>
              </a:defRPr>
            </a:lvl3pPr>
            <a:lvl4pPr marL="1644464" indent="-234923" eaLnBrk="0" hangingPunct="0">
              <a:defRPr b="1">
                <a:solidFill>
                  <a:schemeClr val="bg1"/>
                </a:solidFill>
                <a:latin typeface="Calibri" charset="0"/>
                <a:ea typeface="ＭＳ Ｐゴシック" charset="0"/>
              </a:defRPr>
            </a:lvl4pPr>
            <a:lvl5pPr marL="2114311" indent="-234923" eaLnBrk="0" hangingPunct="0">
              <a:defRPr b="1">
                <a:solidFill>
                  <a:schemeClr val="bg1"/>
                </a:solidFill>
                <a:latin typeface="Calibri" charset="0"/>
                <a:ea typeface="ＭＳ Ｐゴシック" charset="0"/>
              </a:defRPr>
            </a:lvl5pPr>
            <a:lvl6pPr marL="2584157" indent="-234923" eaLnBrk="0" fontAlgn="base" hangingPunct="0">
              <a:spcBef>
                <a:spcPct val="0"/>
              </a:spcBef>
              <a:spcAft>
                <a:spcPct val="0"/>
              </a:spcAft>
              <a:defRPr b="1">
                <a:solidFill>
                  <a:schemeClr val="bg1"/>
                </a:solidFill>
                <a:latin typeface="Calibri" charset="0"/>
                <a:ea typeface="ＭＳ Ｐゴシック" charset="0"/>
              </a:defRPr>
            </a:lvl6pPr>
            <a:lvl7pPr marL="3054004" indent="-234923" eaLnBrk="0" fontAlgn="base" hangingPunct="0">
              <a:spcBef>
                <a:spcPct val="0"/>
              </a:spcBef>
              <a:spcAft>
                <a:spcPct val="0"/>
              </a:spcAft>
              <a:defRPr b="1">
                <a:solidFill>
                  <a:schemeClr val="bg1"/>
                </a:solidFill>
                <a:latin typeface="Calibri" charset="0"/>
                <a:ea typeface="ＭＳ Ｐゴシック" charset="0"/>
              </a:defRPr>
            </a:lvl7pPr>
            <a:lvl8pPr marL="3523851" indent="-234923" eaLnBrk="0" fontAlgn="base" hangingPunct="0">
              <a:spcBef>
                <a:spcPct val="0"/>
              </a:spcBef>
              <a:spcAft>
                <a:spcPct val="0"/>
              </a:spcAft>
              <a:defRPr b="1">
                <a:solidFill>
                  <a:schemeClr val="bg1"/>
                </a:solidFill>
                <a:latin typeface="Calibri" charset="0"/>
                <a:ea typeface="ＭＳ Ｐゴシック" charset="0"/>
              </a:defRPr>
            </a:lvl8pPr>
            <a:lvl9pPr marL="3993698" indent="-234923" eaLnBrk="0" fontAlgn="base" hangingPunct="0">
              <a:spcBef>
                <a:spcPct val="0"/>
              </a:spcBef>
              <a:spcAft>
                <a:spcPct val="0"/>
              </a:spcAft>
              <a:defRPr b="1">
                <a:solidFill>
                  <a:schemeClr val="bg1"/>
                </a:solidFill>
                <a:latin typeface="Calibri" charset="0"/>
                <a:ea typeface="ＭＳ Ｐゴシック" charset="0"/>
              </a:defRPr>
            </a:lvl9pPr>
          </a:lstStyle>
          <a:p>
            <a:pPr eaLnBrk="1" hangingPunct="1"/>
            <a:fld id="{17BE72A4-8611-2B42-AC98-29A480F62806}" type="slidenum">
              <a:rPr lang="en-US" b="0">
                <a:solidFill>
                  <a:schemeClr val="tx1"/>
                </a:solidFill>
              </a:rPr>
              <a:pPr eaLnBrk="1" hangingPunct="1"/>
              <a:t>9</a:t>
            </a:fld>
            <a:endParaRPr lang="en-US" b="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ea typeface="ＭＳ Ｐゴシック" charset="0"/>
                <a:cs typeface="Arial" charset="0"/>
              </a:rPr>
              <a:t>Grayson Wheatly</a:t>
            </a:r>
            <a:r>
              <a:rPr lang="ja-JP" altLang="en-US">
                <a:latin typeface="Arial" charset="0"/>
                <a:ea typeface="ＭＳ Ｐゴシック" charset="0"/>
                <a:cs typeface="Arial" charset="0"/>
              </a:rPr>
              <a:t>’</a:t>
            </a:r>
            <a:r>
              <a:rPr lang="en-US">
                <a:latin typeface="Arial" charset="0"/>
                <a:ea typeface="ＭＳ Ｐゴシック" charset="0"/>
                <a:cs typeface="Arial" charset="0"/>
              </a:rPr>
              <a:t>s research with 5,000 middle schoolers were given the following task:</a:t>
            </a:r>
            <a:r>
              <a:rPr lang="en-US">
                <a:latin typeface="Calibri" charset="0"/>
                <a:ea typeface="ＭＳ Ｐゴシック" charset="0"/>
                <a:cs typeface="ＭＳ Ｐゴシック" charset="0"/>
              </a:rPr>
              <a:t>This task was posed to 5,000  5-8 graders.</a:t>
            </a:r>
          </a:p>
          <a:p>
            <a:r>
              <a:rPr lang="en-US">
                <a:latin typeface="Calibri" charset="0"/>
                <a:ea typeface="ＭＳ Ｐゴシック" charset="0"/>
                <a:cs typeface="ＭＳ Ｐゴシック" charset="0"/>
              </a:rPr>
              <a:t>Some students gave this answer. Others knew the tens had to be in the middle, so…..</a:t>
            </a:r>
          </a:p>
          <a:p>
            <a:r>
              <a:rPr lang="en-US">
                <a:latin typeface="Calibri" charset="0"/>
                <a:ea typeface="ＭＳ Ｐゴシック" charset="0"/>
                <a:cs typeface="ＭＳ Ｐゴシック" charset="0"/>
              </a:rPr>
              <a:t>Many gave this answer, knowing about decimals, and that you could only have 3 digits if a number was in the hundreds.</a:t>
            </a:r>
          </a:p>
          <a:p>
            <a:r>
              <a:rPr lang="en-US">
                <a:latin typeface="Calibri" charset="0"/>
                <a:ea typeface="ＭＳ Ｐゴシック" charset="0"/>
                <a:cs typeface="ＭＳ Ｐゴシック" charset="0"/>
              </a:rPr>
              <a:t>Around 50% of the middle school students gave the correct answer.</a:t>
            </a: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bg1"/>
                </a:solidFill>
                <a:latin typeface="Calibri" charset="0"/>
                <a:ea typeface="ＭＳ Ｐゴシック" charset="0"/>
                <a:cs typeface="ＭＳ Ｐゴシック" charset="0"/>
              </a:defRPr>
            </a:lvl1pPr>
            <a:lvl2pPr marL="763501" indent="-293654" eaLnBrk="0" hangingPunct="0">
              <a:defRPr b="1">
                <a:solidFill>
                  <a:schemeClr val="bg1"/>
                </a:solidFill>
                <a:latin typeface="Calibri" charset="0"/>
                <a:ea typeface="ＭＳ Ｐゴシック" charset="0"/>
              </a:defRPr>
            </a:lvl2pPr>
            <a:lvl3pPr marL="1174617" indent="-234923" eaLnBrk="0" hangingPunct="0">
              <a:defRPr b="1">
                <a:solidFill>
                  <a:schemeClr val="bg1"/>
                </a:solidFill>
                <a:latin typeface="Calibri" charset="0"/>
                <a:ea typeface="ＭＳ Ｐゴシック" charset="0"/>
              </a:defRPr>
            </a:lvl3pPr>
            <a:lvl4pPr marL="1644464" indent="-234923" eaLnBrk="0" hangingPunct="0">
              <a:defRPr b="1">
                <a:solidFill>
                  <a:schemeClr val="bg1"/>
                </a:solidFill>
                <a:latin typeface="Calibri" charset="0"/>
                <a:ea typeface="ＭＳ Ｐゴシック" charset="0"/>
              </a:defRPr>
            </a:lvl4pPr>
            <a:lvl5pPr marL="2114311" indent="-234923" eaLnBrk="0" hangingPunct="0">
              <a:defRPr b="1">
                <a:solidFill>
                  <a:schemeClr val="bg1"/>
                </a:solidFill>
                <a:latin typeface="Calibri" charset="0"/>
                <a:ea typeface="ＭＳ Ｐゴシック" charset="0"/>
              </a:defRPr>
            </a:lvl5pPr>
            <a:lvl6pPr marL="2584157" indent="-234923" eaLnBrk="0" fontAlgn="base" hangingPunct="0">
              <a:spcBef>
                <a:spcPct val="0"/>
              </a:spcBef>
              <a:spcAft>
                <a:spcPct val="0"/>
              </a:spcAft>
              <a:defRPr b="1">
                <a:solidFill>
                  <a:schemeClr val="bg1"/>
                </a:solidFill>
                <a:latin typeface="Calibri" charset="0"/>
                <a:ea typeface="ＭＳ Ｐゴシック" charset="0"/>
              </a:defRPr>
            </a:lvl6pPr>
            <a:lvl7pPr marL="3054004" indent="-234923" eaLnBrk="0" fontAlgn="base" hangingPunct="0">
              <a:spcBef>
                <a:spcPct val="0"/>
              </a:spcBef>
              <a:spcAft>
                <a:spcPct val="0"/>
              </a:spcAft>
              <a:defRPr b="1">
                <a:solidFill>
                  <a:schemeClr val="bg1"/>
                </a:solidFill>
                <a:latin typeface="Calibri" charset="0"/>
                <a:ea typeface="ＭＳ Ｐゴシック" charset="0"/>
              </a:defRPr>
            </a:lvl7pPr>
            <a:lvl8pPr marL="3523851" indent="-234923" eaLnBrk="0" fontAlgn="base" hangingPunct="0">
              <a:spcBef>
                <a:spcPct val="0"/>
              </a:spcBef>
              <a:spcAft>
                <a:spcPct val="0"/>
              </a:spcAft>
              <a:defRPr b="1">
                <a:solidFill>
                  <a:schemeClr val="bg1"/>
                </a:solidFill>
                <a:latin typeface="Calibri" charset="0"/>
                <a:ea typeface="ＭＳ Ｐゴシック" charset="0"/>
              </a:defRPr>
            </a:lvl8pPr>
            <a:lvl9pPr marL="3993698" indent="-234923" eaLnBrk="0" fontAlgn="base" hangingPunct="0">
              <a:spcBef>
                <a:spcPct val="0"/>
              </a:spcBef>
              <a:spcAft>
                <a:spcPct val="0"/>
              </a:spcAft>
              <a:defRPr b="1">
                <a:solidFill>
                  <a:schemeClr val="bg1"/>
                </a:solidFill>
                <a:latin typeface="Calibri" charset="0"/>
                <a:ea typeface="ＭＳ Ｐゴシック" charset="0"/>
              </a:defRPr>
            </a:lvl9pPr>
          </a:lstStyle>
          <a:p>
            <a:pPr eaLnBrk="1" hangingPunct="1"/>
            <a:fld id="{17BE72A4-8611-2B42-AC98-29A480F62806}" type="slidenum">
              <a:rPr lang="en-US" b="0">
                <a:solidFill>
                  <a:schemeClr val="tx1"/>
                </a:solidFill>
              </a:rPr>
              <a:pPr eaLnBrk="1" hangingPunct="1"/>
              <a:t>10</a:t>
            </a:fld>
            <a:endParaRPr lang="en-US" b="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658CE-F103-354C-A80E-28FD58E73C3A}" type="slidenum">
              <a:rPr lang="en-US" smtClean="0"/>
              <a:pPr/>
              <a:t>11</a:t>
            </a:fld>
            <a:endParaRPr lang="en-US"/>
          </a:p>
        </p:txBody>
      </p:sp>
    </p:spTree>
    <p:extLst>
      <p:ext uri="{BB962C8B-B14F-4D97-AF65-F5344CB8AC3E}">
        <p14:creationId xmlns:p14="http://schemas.microsoft.com/office/powerpoint/2010/main" xmlns="" val="438137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4AB02A5-4FE5-49D9-9E24-09F23B90C450}" type="datetimeFigureOut">
              <a:rPr lang="en-US" smtClean="0"/>
              <a:pPr/>
              <a:t>10/15/2013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294C92D-0306-4E69-9CD3-20855E849650}"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10/15/2013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10/15/2013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10/15/2013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10/15/2013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10/15/2013</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pPr/>
              <a:t>10/15/2013</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4AB02A5-4FE5-49D9-9E24-09F23B90C450}" type="datetimeFigureOut">
              <a:rPr lang="en-US" smtClean="0"/>
              <a:pPr/>
              <a:t>10/15/2013</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4AB02A5-4FE5-49D9-9E24-09F23B90C450}" type="datetimeFigureOut">
              <a:rPr lang="en-US" smtClean="0"/>
              <a:pPr/>
              <a:t>10/15/2013</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4AB02A5-4FE5-49D9-9E24-09F23B90C450}" type="datetimeFigureOut">
              <a:rPr lang="en-US" smtClean="0"/>
              <a:pPr/>
              <a:t>10/15/2013</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4AB02A5-4FE5-49D9-9E24-09F23B90C450}" type="datetimeFigureOut">
              <a:rPr lang="en-US" smtClean="0"/>
              <a:pPr/>
              <a:t>10/15/2013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294C92D-0306-4E69-9CD3-20855E849650}" type="slidenum">
              <a:rPr kumimoji="0" lang="en-US" smtClean="0"/>
              <a:pPr/>
              <a:t>‹#›</a:t>
            </a:fld>
            <a:endParaRPr kumimoji="0"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lgn="r" eaLnBrk="1" latinLnBrk="0" hangingPunct="1"/>
            <a:fld id="{54AB02A5-4FE5-49D9-9E24-09F23B90C450}" type="datetimeFigureOut">
              <a:rPr lang="en-US" smtClean="0"/>
              <a:pPr algn="r" eaLnBrk="1" latinLnBrk="0" hangingPunct="1"/>
              <a:t>10/15/2013</a:t>
            </a:fld>
            <a:endParaRPr lang="en-US" sz="1200">
              <a:solidFill>
                <a:schemeClr val="bg2">
                  <a:shade val="50000"/>
                </a:schemeClr>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kumimoji="0" lang="en-US" sz="1200">
              <a:solidFill>
                <a:schemeClr val="bg2">
                  <a:shade val="50000"/>
                </a:schemeClr>
              </a:solidFill>
              <a:effectLst/>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lgn="ctr" eaLnBrk="1" latinLnBrk="0" hangingPunct="1"/>
            <a:fld id="{6294C92D-0306-4E69-9CD3-20855E849650}" type="slidenum">
              <a:rPr kumimoji="0" lang="en-US" smtClean="0"/>
              <a:pPr algn="ctr" eaLnBrk="1" latinLnBrk="0" hangingPunct="1"/>
              <a:t>‹#›</a:t>
            </a:fld>
            <a:endParaRPr kumimoji="0" lang="en-US" sz="1200">
              <a:solidFill>
                <a:schemeClr val="bg2">
                  <a:shade val="50000"/>
                </a:schemeClr>
              </a:solidFill>
              <a:effectLst/>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ssessingmathconcepts.com/amc_assessment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ssessingmathconcepts.com/amc_assessments.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26.xml.rels><?xml version="1.0" encoding="UTF-8" standalone="yes"?>
<Relationships xmlns="http://schemas.openxmlformats.org/package/2006/relationships"><Relationship Id="rId2" Type="http://schemas.openxmlformats.org/officeDocument/2006/relationships/hyperlink" Target="6%20Evan%20-%20Second%20Grade_xbox.wmv"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www.amcanywhere.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michael.elder@onslow.k12.nc.u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www.didax.com/" TargetMode="External"/><Relationship Id="rId4" Type="http://schemas.openxmlformats.org/officeDocument/2006/relationships/hyperlink" Target="mailto:amcmanus@didax.com"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didax.com/KathyRichardson/" TargetMode="External"/><Relationship Id="rId2" Type="http://schemas.openxmlformats.org/officeDocument/2006/relationships/hyperlink" Target="http://mathperspectives.com/" TargetMode="External"/><Relationship Id="rId1" Type="http://schemas.openxmlformats.org/officeDocument/2006/relationships/slideLayout" Target="../slideLayouts/slideLayout2.xml"/><Relationship Id="rId4" Type="http://schemas.openxmlformats.org/officeDocument/2006/relationships/hyperlink" Target="https://www.amcanywhere.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6600" dirty="0" smtClean="0">
                <a:latin typeface="Cambria Math"/>
                <a:cs typeface="Cambria Math"/>
              </a:rPr>
              <a:t>Assessing Math Concepts</a:t>
            </a:r>
            <a:endParaRPr lang="en-US" sz="6600" dirty="0">
              <a:latin typeface="Cambria Math"/>
              <a:cs typeface="Cambria Math"/>
            </a:endParaRPr>
          </a:p>
        </p:txBody>
      </p:sp>
      <p:sp>
        <p:nvSpPr>
          <p:cNvPr id="3" name="Subtitle 2"/>
          <p:cNvSpPr>
            <a:spLocks noGrp="1"/>
          </p:cNvSpPr>
          <p:nvPr>
            <p:ph type="subTitle" idx="1"/>
          </p:nvPr>
        </p:nvSpPr>
        <p:spPr/>
        <p:txBody>
          <a:bodyPr>
            <a:normAutofit fontScale="92500" lnSpcReduction="20000"/>
          </a:bodyPr>
          <a:lstStyle/>
          <a:p>
            <a:r>
              <a:rPr lang="en-US" dirty="0" smtClean="0"/>
              <a:t>Math Vetting</a:t>
            </a:r>
          </a:p>
          <a:p>
            <a:r>
              <a:rPr lang="en-US" dirty="0" smtClean="0"/>
              <a:t>Onslow County Schools</a:t>
            </a:r>
            <a:endParaRPr lang="en-US" dirty="0" smtClean="0"/>
          </a:p>
          <a:p>
            <a:r>
              <a:rPr lang="en-US" dirty="0" smtClean="0"/>
              <a:t>October 15, 2013</a:t>
            </a:r>
            <a:endParaRPr lang="en-US" dirty="0"/>
          </a:p>
        </p:txBody>
      </p:sp>
    </p:spTree>
    <p:extLst>
      <p:ext uri="{BB962C8B-B14F-4D97-AF65-F5344CB8AC3E}">
        <p14:creationId xmlns:p14="http://schemas.microsoft.com/office/powerpoint/2010/main" xmlns="" val="2673794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bg1"/>
                </a:solidFill>
                <a:latin typeface="Calibri" charset="0"/>
                <a:ea typeface="ＭＳ Ｐゴシック" charset="0"/>
                <a:cs typeface="ＭＳ Ｐゴシック" charset="0"/>
              </a:defRPr>
            </a:lvl1pPr>
            <a:lvl2pPr marL="742950" indent="-285750" eaLnBrk="0" hangingPunct="0">
              <a:defRPr b="1">
                <a:solidFill>
                  <a:schemeClr val="bg1"/>
                </a:solidFill>
                <a:latin typeface="Calibri" charset="0"/>
                <a:ea typeface="ＭＳ Ｐゴシック" charset="0"/>
              </a:defRPr>
            </a:lvl2pPr>
            <a:lvl3pPr marL="1143000" indent="-228600" eaLnBrk="0" hangingPunct="0">
              <a:defRPr b="1">
                <a:solidFill>
                  <a:schemeClr val="bg1"/>
                </a:solidFill>
                <a:latin typeface="Calibri" charset="0"/>
                <a:ea typeface="ＭＳ Ｐゴシック" charset="0"/>
              </a:defRPr>
            </a:lvl3pPr>
            <a:lvl4pPr marL="1600200" indent="-228600" eaLnBrk="0" hangingPunct="0">
              <a:defRPr b="1">
                <a:solidFill>
                  <a:schemeClr val="bg1"/>
                </a:solidFill>
                <a:latin typeface="Calibri" charset="0"/>
                <a:ea typeface="ＭＳ Ｐゴシック" charset="0"/>
              </a:defRPr>
            </a:lvl4pPr>
            <a:lvl5pPr marL="2057400" indent="-228600" eaLnBrk="0" hangingPunct="0">
              <a:defRPr b="1">
                <a:solidFill>
                  <a:schemeClr val="bg1"/>
                </a:solidFill>
                <a:latin typeface="Calibri" charset="0"/>
                <a:ea typeface="ＭＳ Ｐゴシック" charset="0"/>
              </a:defRPr>
            </a:lvl5pPr>
            <a:lvl6pPr marL="2514600" indent="-228600" eaLnBrk="0" fontAlgn="base" hangingPunct="0">
              <a:spcBef>
                <a:spcPct val="0"/>
              </a:spcBef>
              <a:spcAft>
                <a:spcPct val="0"/>
              </a:spcAft>
              <a:defRPr b="1">
                <a:solidFill>
                  <a:schemeClr val="bg1"/>
                </a:solidFill>
                <a:latin typeface="Calibri" charset="0"/>
                <a:ea typeface="ＭＳ Ｐゴシック" charset="0"/>
              </a:defRPr>
            </a:lvl6pPr>
            <a:lvl7pPr marL="2971800" indent="-228600" eaLnBrk="0" fontAlgn="base" hangingPunct="0">
              <a:spcBef>
                <a:spcPct val="0"/>
              </a:spcBef>
              <a:spcAft>
                <a:spcPct val="0"/>
              </a:spcAft>
              <a:defRPr b="1">
                <a:solidFill>
                  <a:schemeClr val="bg1"/>
                </a:solidFill>
                <a:latin typeface="Calibri" charset="0"/>
                <a:ea typeface="ＭＳ Ｐゴシック" charset="0"/>
              </a:defRPr>
            </a:lvl7pPr>
            <a:lvl8pPr marL="3429000" indent="-228600" eaLnBrk="0" fontAlgn="base" hangingPunct="0">
              <a:spcBef>
                <a:spcPct val="0"/>
              </a:spcBef>
              <a:spcAft>
                <a:spcPct val="0"/>
              </a:spcAft>
              <a:defRPr b="1">
                <a:solidFill>
                  <a:schemeClr val="bg1"/>
                </a:solidFill>
                <a:latin typeface="Calibri" charset="0"/>
                <a:ea typeface="ＭＳ Ｐゴシック" charset="0"/>
              </a:defRPr>
            </a:lvl8pPr>
            <a:lvl9pPr marL="3886200" indent="-228600" eaLnBrk="0" fontAlgn="base" hangingPunct="0">
              <a:spcBef>
                <a:spcPct val="0"/>
              </a:spcBef>
              <a:spcAft>
                <a:spcPct val="0"/>
              </a:spcAft>
              <a:defRPr b="1">
                <a:solidFill>
                  <a:schemeClr val="bg1"/>
                </a:solidFill>
                <a:latin typeface="Calibri" charset="0"/>
                <a:ea typeface="ＭＳ Ｐゴシック" charset="0"/>
              </a:defRPr>
            </a:lvl9pPr>
          </a:lstStyle>
          <a:p>
            <a:pPr eaLnBrk="1" hangingPunct="1"/>
            <a:fld id="{A4518A6B-F0BD-FC4E-AD02-DA6962E9EBD3}" type="datetime1">
              <a:rPr lang="en-US" b="0">
                <a:solidFill>
                  <a:srgbClr val="00457E"/>
                </a:solidFill>
              </a:rPr>
              <a:pPr eaLnBrk="1" hangingPunct="1"/>
              <a:t>10/15/2013</a:t>
            </a:fld>
            <a:r>
              <a:rPr lang="en-US" b="0">
                <a:solidFill>
                  <a:srgbClr val="00457E"/>
                </a:solidFill>
              </a:rPr>
              <a:t>  •  page </a:t>
            </a:r>
            <a:fld id="{BC91E179-0F84-9F4D-8F87-CE95DA0C32CC}" type="slidenum">
              <a:rPr lang="en-US" b="0">
                <a:solidFill>
                  <a:srgbClr val="00457E"/>
                </a:solidFill>
              </a:rPr>
              <a:pPr eaLnBrk="1" hangingPunct="1"/>
              <a:t>10</a:t>
            </a:fld>
            <a:endParaRPr lang="en-US" b="0">
              <a:solidFill>
                <a:srgbClr val="00457E"/>
              </a:solidFill>
            </a:endParaRPr>
          </a:p>
        </p:txBody>
      </p:sp>
      <p:sp>
        <p:nvSpPr>
          <p:cNvPr id="47106" name="Title 1"/>
          <p:cNvSpPr>
            <a:spLocks noGrp="1"/>
          </p:cNvSpPr>
          <p:nvPr>
            <p:ph type="title"/>
          </p:nvPr>
        </p:nvSpPr>
        <p:spPr>
          <a:xfrm>
            <a:off x="1330262" y="381000"/>
            <a:ext cx="8229600" cy="1643160"/>
          </a:xfrm>
        </p:spPr>
        <p:txBody>
          <a:bodyPr>
            <a:normAutofit fontScale="90000"/>
          </a:bodyPr>
          <a:lstStyle/>
          <a:p>
            <a:r>
              <a:rPr lang="en-US" sz="4400" dirty="0">
                <a:latin typeface="Arial" charset="0"/>
                <a:cs typeface="Arial" charset="0"/>
              </a:rPr>
              <a:t>More research - It gets worse!</a:t>
            </a:r>
            <a:r>
              <a:rPr lang="en-US" dirty="0">
                <a:latin typeface="Arial" charset="0"/>
                <a:cs typeface="Arial" charset="0"/>
              </a:rPr>
              <a:t/>
            </a:r>
            <a:br>
              <a:rPr lang="en-US" dirty="0">
                <a:latin typeface="Arial" charset="0"/>
                <a:cs typeface="Arial" charset="0"/>
              </a:rPr>
            </a:br>
            <a:r>
              <a:rPr lang="en-US" sz="3200" dirty="0">
                <a:latin typeface="Arial" charset="0"/>
                <a:cs typeface="Arial" charset="0"/>
              </a:rPr>
              <a:t/>
            </a:r>
            <a:br>
              <a:rPr lang="en-US" sz="3200" dirty="0">
                <a:latin typeface="Arial" charset="0"/>
                <a:cs typeface="Arial" charset="0"/>
              </a:rPr>
            </a:br>
            <a:r>
              <a:rPr lang="en-US" sz="3200" dirty="0">
                <a:latin typeface="Arial" charset="0"/>
                <a:cs typeface="Arial" charset="0"/>
              </a:rPr>
              <a:t/>
            </a:r>
            <a:br>
              <a:rPr lang="en-US" sz="3200" dirty="0">
                <a:latin typeface="Arial" charset="0"/>
                <a:cs typeface="Arial" charset="0"/>
              </a:rPr>
            </a:br>
            <a:endParaRPr lang="en-US" b="0" dirty="0">
              <a:latin typeface="Arial" charset="0"/>
              <a:cs typeface="Arial" charset="0"/>
            </a:endParaRPr>
          </a:p>
        </p:txBody>
      </p:sp>
      <p:sp>
        <p:nvSpPr>
          <p:cNvPr id="47108" name="Rectangle 4"/>
          <p:cNvSpPr>
            <a:spLocks noChangeArrowheads="1"/>
          </p:cNvSpPr>
          <p:nvPr/>
        </p:nvSpPr>
        <p:spPr bwMode="auto">
          <a:xfrm>
            <a:off x="1058256" y="1371600"/>
            <a:ext cx="7857143"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3600" dirty="0">
                <a:latin typeface="Arial" charset="0"/>
                <a:cs typeface="Arial" charset="0"/>
              </a:rPr>
              <a:t>A number contains 18 tens, </a:t>
            </a:r>
          </a:p>
          <a:p>
            <a:r>
              <a:rPr lang="en-US" sz="3600" dirty="0">
                <a:latin typeface="Arial" charset="0"/>
                <a:cs typeface="Arial" charset="0"/>
              </a:rPr>
              <a:t>   2 hundreds, and 4 ones. </a:t>
            </a:r>
          </a:p>
          <a:p>
            <a:r>
              <a:rPr lang="en-US" sz="4000" dirty="0">
                <a:latin typeface="Arial" charset="0"/>
                <a:cs typeface="Arial" charset="0"/>
              </a:rPr>
              <a:t>           What is that number? </a:t>
            </a:r>
            <a:endParaRPr lang="en-US" sz="4000" dirty="0"/>
          </a:p>
        </p:txBody>
      </p:sp>
      <p:sp>
        <p:nvSpPr>
          <p:cNvPr id="7" name="Rectangle 6"/>
          <p:cNvSpPr>
            <a:spLocks noChangeArrowheads="1"/>
          </p:cNvSpPr>
          <p:nvPr/>
        </p:nvSpPr>
        <p:spPr bwMode="auto">
          <a:xfrm>
            <a:off x="1524000" y="3352800"/>
            <a:ext cx="27432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6000">
                <a:latin typeface="Arial" charset="0"/>
                <a:cs typeface="Arial" charset="0"/>
              </a:rPr>
              <a:t>1824</a:t>
            </a:r>
            <a:endParaRPr lang="en-US" sz="6000"/>
          </a:p>
        </p:txBody>
      </p:sp>
      <p:sp>
        <p:nvSpPr>
          <p:cNvPr id="8" name="Rectangle 7"/>
          <p:cNvSpPr>
            <a:spLocks noChangeArrowheads="1"/>
          </p:cNvSpPr>
          <p:nvPr/>
        </p:nvSpPr>
        <p:spPr bwMode="auto">
          <a:xfrm>
            <a:off x="1524000" y="4724400"/>
            <a:ext cx="28194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6000">
                <a:latin typeface="Arial" charset="0"/>
                <a:cs typeface="Arial" charset="0"/>
              </a:rPr>
              <a:t>218.4</a:t>
            </a:r>
            <a:endParaRPr lang="en-US" sz="6000"/>
          </a:p>
        </p:txBody>
      </p:sp>
      <p:sp>
        <p:nvSpPr>
          <p:cNvPr id="9" name="Rectangle 8"/>
          <p:cNvSpPr>
            <a:spLocks noChangeArrowheads="1"/>
          </p:cNvSpPr>
          <p:nvPr/>
        </p:nvSpPr>
        <p:spPr bwMode="auto">
          <a:xfrm>
            <a:off x="5029200" y="3276600"/>
            <a:ext cx="27432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6000" dirty="0" smtClean="0">
                <a:latin typeface="Arial" charset="0"/>
                <a:cs typeface="Arial" charset="0"/>
              </a:rPr>
              <a:t>2184</a:t>
            </a:r>
            <a:endParaRPr lang="en-US" sz="6000" dirty="0"/>
          </a:p>
        </p:txBody>
      </p:sp>
      <p:sp>
        <p:nvSpPr>
          <p:cNvPr id="10" name="Rectangle 9"/>
          <p:cNvSpPr>
            <a:spLocks noChangeArrowheads="1"/>
          </p:cNvSpPr>
          <p:nvPr/>
        </p:nvSpPr>
        <p:spPr bwMode="auto">
          <a:xfrm>
            <a:off x="5181600" y="4648200"/>
            <a:ext cx="27432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6000">
                <a:latin typeface="Arial" charset="0"/>
                <a:cs typeface="Arial" charset="0"/>
              </a:rPr>
              <a:t>384</a:t>
            </a:r>
            <a:endParaRPr lang="en-US" sz="6000"/>
          </a:p>
        </p:txBody>
      </p:sp>
    </p:spTree>
    <p:extLst>
      <p:ext uri="{BB962C8B-B14F-4D97-AF65-F5344CB8AC3E}">
        <p14:creationId xmlns:p14="http://schemas.microsoft.com/office/powerpoint/2010/main" xmlns="" val="4243412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2000"/>
                                        <p:tgtEl>
                                          <p:spTgt spid="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P spid="9" grpId="0" build="allAtOnce"/>
      <p:bldP spid="10"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2296" indent="0" algn="ctr">
              <a:buNone/>
            </a:pPr>
            <a:endParaRPr lang="en-US" dirty="0" smtClean="0"/>
          </a:p>
        </p:txBody>
      </p:sp>
      <p:sp>
        <p:nvSpPr>
          <p:cNvPr id="2" name="Title 1"/>
          <p:cNvSpPr>
            <a:spLocks noGrp="1"/>
          </p:cNvSpPr>
          <p:nvPr>
            <p:ph type="title"/>
          </p:nvPr>
        </p:nvSpPr>
        <p:spPr/>
        <p:txBody>
          <a:bodyPr>
            <a:normAutofit fontScale="90000"/>
          </a:bodyPr>
          <a:lstStyle/>
          <a:p>
            <a:pPr algn="ctr"/>
            <a:r>
              <a:rPr lang="en-US" dirty="0" smtClean="0"/>
              <a:t>So, what’s so hard about K-2 math?</a:t>
            </a:r>
            <a:endParaRPr lang="en-US" dirty="0"/>
          </a:p>
        </p:txBody>
      </p:sp>
    </p:spTree>
    <p:extLst>
      <p:ext uri="{BB962C8B-B14F-4D97-AF65-F5344CB8AC3E}">
        <p14:creationId xmlns:p14="http://schemas.microsoft.com/office/powerpoint/2010/main" xmlns="" val="2813152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447801"/>
            <a:ext cx="7498080" cy="2887202"/>
          </a:xfrm>
        </p:spPr>
        <p:txBody>
          <a:bodyPr>
            <a:normAutofit fontScale="92500" lnSpcReduction="10000"/>
          </a:bodyPr>
          <a:lstStyle/>
          <a:p>
            <a:endParaRPr lang="en-US" dirty="0" smtClean="0"/>
          </a:p>
          <a:p>
            <a:endParaRPr lang="en-US" sz="8000" dirty="0" smtClean="0"/>
          </a:p>
          <a:p>
            <a:pPr marL="82296" indent="0" algn="ctr">
              <a:buNone/>
            </a:pPr>
            <a:r>
              <a:rPr lang="en-US" sz="9600" dirty="0" smtClean="0"/>
              <a:t>e, f, g, h, </a:t>
            </a:r>
            <a:r>
              <a:rPr lang="en-US" sz="9600" dirty="0" err="1" smtClean="0"/>
              <a:t>i</a:t>
            </a:r>
            <a:endParaRPr lang="en-US" sz="9600" dirty="0"/>
          </a:p>
        </p:txBody>
      </p:sp>
      <p:sp>
        <p:nvSpPr>
          <p:cNvPr id="2" name="Title 1"/>
          <p:cNvSpPr>
            <a:spLocks noGrp="1"/>
          </p:cNvSpPr>
          <p:nvPr>
            <p:ph type="title"/>
          </p:nvPr>
        </p:nvSpPr>
        <p:spPr/>
        <p:txBody>
          <a:bodyPr/>
          <a:lstStyle/>
          <a:p>
            <a:pPr algn="ctr"/>
            <a:r>
              <a:rPr lang="en-US" dirty="0" smtClean="0"/>
              <a:t>LET’S COUNT</a:t>
            </a:r>
            <a:endParaRPr lang="en-US" dirty="0"/>
          </a:p>
        </p:txBody>
      </p:sp>
    </p:spTree>
    <p:extLst>
      <p:ext uri="{BB962C8B-B14F-4D97-AF65-F5344CB8AC3E}">
        <p14:creationId xmlns:p14="http://schemas.microsoft.com/office/powerpoint/2010/main" xmlns="" val="1370456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4785"/>
            <a:ext cx="7772400" cy="1829761"/>
          </a:xfrm>
        </p:spPr>
        <p:txBody>
          <a:bodyPr/>
          <a:lstStyle/>
          <a:p>
            <a:pPr algn="ctr"/>
            <a:r>
              <a:rPr lang="en-US" dirty="0" smtClean="0"/>
              <a:t>Let’s </a:t>
            </a:r>
            <a:r>
              <a:rPr lang="en-US" dirty="0"/>
              <a:t>D</a:t>
            </a:r>
            <a:r>
              <a:rPr lang="en-US" dirty="0" smtClean="0"/>
              <a:t>o Some Math</a:t>
            </a:r>
            <a:endParaRPr lang="en-US" dirty="0"/>
          </a:p>
        </p:txBody>
      </p:sp>
      <p:sp>
        <p:nvSpPr>
          <p:cNvPr id="3" name="Subtitle 2"/>
          <p:cNvSpPr>
            <a:spLocks noGrp="1"/>
          </p:cNvSpPr>
          <p:nvPr>
            <p:ph type="subTitle" idx="1"/>
          </p:nvPr>
        </p:nvSpPr>
        <p:spPr>
          <a:xfrm>
            <a:off x="1157068" y="1343254"/>
            <a:ext cx="7406640" cy="4278754"/>
          </a:xfrm>
        </p:spPr>
        <p:txBody>
          <a:bodyPr>
            <a:normAutofit/>
          </a:bodyPr>
          <a:lstStyle/>
          <a:p>
            <a:pPr algn="ctr"/>
            <a:endParaRPr lang="en-US" sz="6000" dirty="0"/>
          </a:p>
          <a:p>
            <a:pPr algn="ctr"/>
            <a:r>
              <a:rPr lang="en-US" sz="6000" dirty="0"/>
              <a:t>e</a:t>
            </a:r>
            <a:r>
              <a:rPr lang="en-US" sz="6000" dirty="0" smtClean="0"/>
              <a:t> + e = ____</a:t>
            </a:r>
          </a:p>
          <a:p>
            <a:pPr algn="ctr"/>
            <a:r>
              <a:rPr lang="en-US" sz="6000" dirty="0"/>
              <a:t>f</a:t>
            </a:r>
            <a:r>
              <a:rPr lang="en-US" sz="6000" dirty="0" smtClean="0"/>
              <a:t> + g =  ____</a:t>
            </a:r>
          </a:p>
          <a:p>
            <a:pPr algn="ctr"/>
            <a:r>
              <a:rPr lang="en-US" sz="6000" dirty="0" err="1" smtClean="0"/>
              <a:t>i</a:t>
            </a:r>
            <a:r>
              <a:rPr lang="en-US" sz="6000" dirty="0" smtClean="0"/>
              <a:t> + e =  ____</a:t>
            </a:r>
          </a:p>
          <a:p>
            <a:pPr algn="ctr"/>
            <a:endParaRPr lang="en-US" sz="6000" dirty="0"/>
          </a:p>
        </p:txBody>
      </p:sp>
    </p:spTree>
    <p:extLst>
      <p:ext uri="{BB962C8B-B14F-4D97-AF65-F5344CB8AC3E}">
        <p14:creationId xmlns:p14="http://schemas.microsoft.com/office/powerpoint/2010/main" xmlns="" val="1183978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Next…</a:t>
            </a:r>
            <a:endParaRPr lang="en-US" dirty="0"/>
          </a:p>
        </p:txBody>
      </p:sp>
      <p:sp>
        <p:nvSpPr>
          <p:cNvPr id="3" name="Content Placeholder 2"/>
          <p:cNvSpPr>
            <a:spLocks noGrp="1"/>
          </p:cNvSpPr>
          <p:nvPr>
            <p:ph idx="1"/>
          </p:nvPr>
        </p:nvSpPr>
        <p:spPr>
          <a:xfrm>
            <a:off x="1095639" y="1096108"/>
            <a:ext cx="7708392" cy="4800600"/>
          </a:xfrm>
        </p:spPr>
        <p:txBody>
          <a:bodyPr/>
          <a:lstStyle/>
          <a:p>
            <a:pPr marL="82296" indent="0">
              <a:buNone/>
            </a:pPr>
            <a:endParaRPr lang="en-US" dirty="0" smtClean="0"/>
          </a:p>
          <a:p>
            <a:pPr marL="82296" indent="0">
              <a:buNone/>
            </a:pPr>
            <a:r>
              <a:rPr lang="en-US" sz="5400" dirty="0" smtClean="0"/>
              <a:t>What is f less than </a:t>
            </a:r>
            <a:r>
              <a:rPr lang="en-US" sz="5400" dirty="0" err="1" smtClean="0"/>
              <a:t>i</a:t>
            </a:r>
            <a:r>
              <a:rPr lang="en-US" sz="5400" dirty="0" smtClean="0"/>
              <a:t> ?</a:t>
            </a:r>
          </a:p>
          <a:p>
            <a:pPr marL="82296" indent="0">
              <a:buNone/>
            </a:pPr>
            <a:r>
              <a:rPr lang="en-US" sz="5400" dirty="0" smtClean="0"/>
              <a:t>If f + f is h, what is f + g?</a:t>
            </a:r>
          </a:p>
          <a:p>
            <a:pPr marL="82296" indent="0">
              <a:buNone/>
            </a:pPr>
            <a:r>
              <a:rPr lang="en-US" sz="5400" dirty="0" smtClean="0"/>
              <a:t>Let’s skip count by f starting at h.</a:t>
            </a:r>
          </a:p>
          <a:p>
            <a:pPr marL="82296" indent="0">
              <a:buNone/>
            </a:pPr>
            <a:endParaRPr lang="en-US" sz="5400" dirty="0" smtClean="0"/>
          </a:p>
          <a:p>
            <a:pPr marL="82296" indent="0">
              <a:buNone/>
            </a:pPr>
            <a:endParaRPr lang="en-US" sz="5400" dirty="0"/>
          </a:p>
        </p:txBody>
      </p:sp>
    </p:spTree>
    <p:extLst>
      <p:ext uri="{BB962C8B-B14F-4D97-AF65-F5344CB8AC3E}">
        <p14:creationId xmlns:p14="http://schemas.microsoft.com/office/powerpoint/2010/main" xmlns="" val="247203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br>
              <a:rPr lang="en-US" dirty="0" smtClean="0"/>
            </a:br>
            <a:r>
              <a:rPr lang="en-US" dirty="0" smtClean="0"/>
              <a:t> And now..</a:t>
            </a:r>
            <a:br>
              <a:rPr lang="en-US" dirty="0" smtClean="0"/>
            </a:br>
            <a:endParaRPr lang="en-US" dirty="0"/>
          </a:p>
        </p:txBody>
      </p:sp>
      <p:sp>
        <p:nvSpPr>
          <p:cNvPr id="3" name="Content Placeholder 2"/>
          <p:cNvSpPr>
            <a:spLocks noGrp="1"/>
          </p:cNvSpPr>
          <p:nvPr>
            <p:ph idx="1"/>
          </p:nvPr>
        </p:nvSpPr>
        <p:spPr/>
        <p:txBody>
          <a:bodyPr/>
          <a:lstStyle/>
          <a:p>
            <a:pPr marL="82296" indent="0">
              <a:buNone/>
            </a:pPr>
            <a:endParaRPr lang="en-US" dirty="0" smtClean="0"/>
          </a:p>
          <a:p>
            <a:pPr marL="82296" indent="0">
              <a:buNone/>
            </a:pPr>
            <a:endParaRPr lang="en-US" dirty="0"/>
          </a:p>
          <a:p>
            <a:pPr marL="82296" indent="0">
              <a:buNone/>
            </a:pPr>
            <a:r>
              <a:rPr lang="en-US" dirty="0" smtClean="0"/>
              <a:t>If you have m friends over, will k ice cream sandwiches be enough?</a:t>
            </a:r>
          </a:p>
          <a:p>
            <a:pPr marL="82296" indent="0">
              <a:buNone/>
            </a:pPr>
            <a:endParaRPr lang="en-US" dirty="0"/>
          </a:p>
          <a:p>
            <a:pPr marL="82296" indent="0">
              <a:buNone/>
            </a:pPr>
            <a:r>
              <a:rPr lang="en-US" dirty="0" smtClean="0"/>
              <a:t>Which is more, j + j, or </a:t>
            </a:r>
            <a:r>
              <a:rPr lang="en-US" dirty="0" err="1" smtClean="0"/>
              <a:t>i</a:t>
            </a:r>
            <a:r>
              <a:rPr lang="en-US" dirty="0" smtClean="0"/>
              <a:t> + l ?</a:t>
            </a:r>
            <a:endParaRPr lang="en-US" dirty="0"/>
          </a:p>
        </p:txBody>
      </p:sp>
    </p:spTree>
    <p:extLst>
      <p:ext uri="{BB962C8B-B14F-4D97-AF65-F5344CB8AC3E}">
        <p14:creationId xmlns:p14="http://schemas.microsoft.com/office/powerpoint/2010/main" xmlns="" val="600653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pPr marL="82296" indent="0">
              <a:buNone/>
            </a:pPr>
            <a:r>
              <a:rPr lang="en-US" sz="4000" dirty="0" smtClean="0"/>
              <a:t>How are you feeling?</a:t>
            </a:r>
            <a:endParaRPr lang="en-US" sz="4000" dirty="0"/>
          </a:p>
        </p:txBody>
      </p:sp>
    </p:spTree>
    <p:extLst>
      <p:ext uri="{BB962C8B-B14F-4D97-AF65-F5344CB8AC3E}">
        <p14:creationId xmlns:p14="http://schemas.microsoft.com/office/powerpoint/2010/main" xmlns="" val="1733876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82296" indent="0">
              <a:buNone/>
            </a:pPr>
            <a:r>
              <a:rPr lang="en-US" dirty="0" smtClean="0"/>
              <a:t>In the words of Marilyn Burns,</a:t>
            </a:r>
          </a:p>
          <a:p>
            <a:pPr marL="82296" indent="0">
              <a:buNone/>
            </a:pPr>
            <a:endParaRPr lang="en-US" dirty="0"/>
          </a:p>
          <a:p>
            <a:pPr marL="82296" indent="0" algn="ctr">
              <a:buNone/>
            </a:pPr>
            <a:r>
              <a:rPr lang="en-US" sz="4800" dirty="0" smtClean="0"/>
              <a:t>“Algebra is a generalization of arithmetic.”</a:t>
            </a:r>
            <a:endParaRPr lang="en-US" sz="4800" dirty="0"/>
          </a:p>
        </p:txBody>
      </p:sp>
      <p:sp>
        <p:nvSpPr>
          <p:cNvPr id="2" name="Title 1"/>
          <p:cNvSpPr>
            <a:spLocks noGrp="1"/>
          </p:cNvSpPr>
          <p:nvPr>
            <p:ph type="title"/>
          </p:nvPr>
        </p:nvSpPr>
        <p:spPr/>
        <p:txBody>
          <a:bodyPr>
            <a:normAutofit/>
          </a:bodyPr>
          <a:lstStyle/>
          <a:p>
            <a:pPr algn="ctr"/>
            <a:r>
              <a:rPr lang="en-US" sz="4800" dirty="0" smtClean="0"/>
              <a:t>ALGEBRA</a:t>
            </a:r>
            <a:endParaRPr lang="en-US" sz="4800" dirty="0"/>
          </a:p>
        </p:txBody>
      </p:sp>
    </p:spTree>
    <p:extLst>
      <p:ext uri="{BB962C8B-B14F-4D97-AF65-F5344CB8AC3E}">
        <p14:creationId xmlns:p14="http://schemas.microsoft.com/office/powerpoint/2010/main" xmlns="" val="3769486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AMC: What </a:t>
            </a:r>
            <a:r>
              <a:rPr lang="en-US" dirty="0" smtClean="0"/>
              <a:t>should they know?</a:t>
            </a:r>
            <a:endParaRPr lang="en-US" dirty="0"/>
          </a:p>
        </p:txBody>
      </p:sp>
      <p:sp>
        <p:nvSpPr>
          <p:cNvPr id="3" name="Content Placeholder 2"/>
          <p:cNvSpPr>
            <a:spLocks noGrp="1"/>
          </p:cNvSpPr>
          <p:nvPr>
            <p:ph idx="1"/>
          </p:nvPr>
        </p:nvSpPr>
        <p:spPr/>
        <p:txBody>
          <a:bodyPr/>
          <a:lstStyle/>
          <a:p>
            <a:endParaRPr lang="en-US" dirty="0" smtClean="0"/>
          </a:p>
          <a:p>
            <a:pPr marL="0" indent="0">
              <a:buNone/>
            </a:pPr>
            <a:endParaRPr lang="en-US" dirty="0" smtClean="0"/>
          </a:p>
          <a:p>
            <a:pPr marL="0" indent="0" algn="ctr">
              <a:buNone/>
            </a:pPr>
            <a:r>
              <a:rPr lang="en-US" sz="5400" dirty="0" smtClean="0"/>
              <a:t>The Critical Learning Phases</a:t>
            </a:r>
            <a:endParaRPr lang="en-US" sz="5400" dirty="0"/>
          </a:p>
        </p:txBody>
      </p:sp>
    </p:spTree>
    <p:extLst>
      <p:ext uri="{BB962C8B-B14F-4D97-AF65-F5344CB8AC3E}">
        <p14:creationId xmlns:p14="http://schemas.microsoft.com/office/powerpoint/2010/main" xmlns="" val="2118890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5148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1676400" y="274638"/>
            <a:ext cx="7391400" cy="1143000"/>
          </a:xfrm>
        </p:spPr>
        <p:txBody>
          <a:bodyPr>
            <a:normAutofit fontScale="90000"/>
          </a:bodyPr>
          <a:lstStyle/>
          <a:p>
            <a:pPr algn="ctr"/>
            <a:r>
              <a:rPr lang="en-US" dirty="0" smtClean="0"/>
              <a:t>Critical Learning Phases for Numbers to 100</a:t>
            </a:r>
            <a:endParaRPr lang="en-US" dirty="0"/>
          </a:p>
        </p:txBody>
      </p:sp>
    </p:spTree>
    <p:extLst>
      <p:ext uri="{BB962C8B-B14F-4D97-AF65-F5344CB8AC3E}">
        <p14:creationId xmlns:p14="http://schemas.microsoft.com/office/powerpoint/2010/main" xmlns="" val="9635820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Article (Handout): </a:t>
            </a:r>
            <a:br>
              <a:rPr lang="en-US" dirty="0" smtClean="0"/>
            </a:br>
            <a:r>
              <a:rPr lang="en-US" dirty="0" smtClean="0"/>
              <a:t>Too Easy for Kindergarten, Just Right for First Grade (Kathy Richardson, NCTM, April 1997</a:t>
            </a:r>
            <a:br>
              <a:rPr lang="en-US" dirty="0" smtClean="0"/>
            </a:br>
            <a:r>
              <a:rPr lang="en-US" dirty="0" smtClean="0"/>
              <a:t>Research repeated through 2013)</a:t>
            </a:r>
          </a:p>
          <a:p>
            <a:r>
              <a:rPr lang="en-US" dirty="0" smtClean="0"/>
              <a:t>How Children Learn Number Concepts</a:t>
            </a:r>
            <a:br>
              <a:rPr lang="en-US" dirty="0" smtClean="0"/>
            </a:br>
            <a:r>
              <a:rPr lang="en-US" dirty="0" smtClean="0"/>
              <a:t>“The Red Book”</a:t>
            </a:r>
          </a:p>
          <a:p>
            <a:r>
              <a:rPr lang="en-US" dirty="0" smtClean="0"/>
              <a:t>Heart of Number Sense</a:t>
            </a:r>
          </a:p>
          <a:p>
            <a:r>
              <a:rPr lang="en-US" dirty="0" smtClean="0"/>
              <a:t>Assessment and Instruction</a:t>
            </a:r>
            <a:br>
              <a:rPr lang="en-US" dirty="0" smtClean="0"/>
            </a:br>
            <a:r>
              <a:rPr lang="en-US" dirty="0" smtClean="0"/>
              <a:t> </a:t>
            </a:r>
            <a:endParaRPr lang="en-US" dirty="0"/>
          </a:p>
        </p:txBody>
      </p:sp>
      <p:sp>
        <p:nvSpPr>
          <p:cNvPr id="3" name="Title 2"/>
          <p:cNvSpPr>
            <a:spLocks noGrp="1"/>
          </p:cNvSpPr>
          <p:nvPr>
            <p:ph type="title"/>
          </p:nvPr>
        </p:nvSpPr>
        <p:spPr/>
        <p:txBody>
          <a:bodyPr/>
          <a:lstStyle/>
          <a:p>
            <a:r>
              <a:rPr lang="en-US" dirty="0" smtClean="0"/>
              <a:t>Why AMC?</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will we know </a:t>
            </a:r>
            <a:r>
              <a:rPr lang="en-US" dirty="0" smtClean="0"/>
              <a:t>where they are and what to do to help?</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6000" dirty="0" smtClean="0"/>
              <a:t>AMC Anywhere</a:t>
            </a:r>
            <a:endParaRPr lang="en-US" sz="6000" dirty="0"/>
          </a:p>
        </p:txBody>
      </p:sp>
    </p:spTree>
    <p:extLst>
      <p:ext uri="{BB962C8B-B14F-4D97-AF65-F5344CB8AC3E}">
        <p14:creationId xmlns:p14="http://schemas.microsoft.com/office/powerpoint/2010/main" xmlns="" val="751724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planning ask…</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“What task can I give to build understanding?”</a:t>
            </a:r>
          </a:p>
          <a:p>
            <a:pPr marL="0" indent="0">
              <a:buNone/>
            </a:pPr>
            <a:endParaRPr lang="en-US" dirty="0"/>
          </a:p>
          <a:p>
            <a:pPr marL="0" indent="0" algn="ctr">
              <a:buNone/>
            </a:pPr>
            <a:r>
              <a:rPr lang="en-US" dirty="0" smtClean="0"/>
              <a:t>Rather than</a:t>
            </a:r>
          </a:p>
          <a:p>
            <a:pPr marL="0" indent="0" algn="ctr">
              <a:buNone/>
            </a:pPr>
            <a:endParaRPr lang="en-US" dirty="0"/>
          </a:p>
          <a:p>
            <a:pPr marL="0" indent="0">
              <a:buNone/>
            </a:pPr>
            <a:r>
              <a:rPr lang="en-US" dirty="0" smtClean="0"/>
              <a:t>“How can I explain clearly so they will understand?”</a:t>
            </a:r>
          </a:p>
          <a:p>
            <a:pPr marL="0" indent="0">
              <a:buNone/>
            </a:pPr>
            <a:endParaRPr lang="en-US" sz="1400" dirty="0"/>
          </a:p>
          <a:p>
            <a:pPr marL="0" indent="0">
              <a:buNone/>
            </a:pPr>
            <a:r>
              <a:rPr lang="en-US" sz="1400" dirty="0" smtClean="0"/>
              <a:t>                                                                        </a:t>
            </a:r>
            <a:r>
              <a:rPr lang="en-US" sz="1400" smtClean="0"/>
              <a:t>Grayson Wheatley, NCCTM, 2004 </a:t>
            </a:r>
            <a:endParaRPr lang="en-US" sz="1400" dirty="0"/>
          </a:p>
        </p:txBody>
      </p:sp>
    </p:spTree>
    <p:extLst>
      <p:ext uri="{BB962C8B-B14F-4D97-AF65-F5344CB8AC3E}">
        <p14:creationId xmlns:p14="http://schemas.microsoft.com/office/powerpoint/2010/main" xmlns="" val="315572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525963"/>
          </a:xfrm>
        </p:spPr>
        <p:txBody>
          <a:bodyPr>
            <a:normAutofit/>
          </a:bodyPr>
          <a:lstStyle/>
          <a:p>
            <a:pPr lvl="1">
              <a:buFont typeface="Wingdings 3" pitchFamily="18" charset="2"/>
              <a:buChar char=""/>
            </a:pPr>
            <a:r>
              <a:rPr lang="en-US" dirty="0" smtClean="0"/>
              <a:t>Inform instruction</a:t>
            </a:r>
          </a:p>
          <a:p>
            <a:pPr lvl="1">
              <a:buNone/>
            </a:pPr>
            <a:endParaRPr lang="en-US" dirty="0"/>
          </a:p>
          <a:p>
            <a:pPr lvl="1">
              <a:buFont typeface="Wingdings 3" pitchFamily="18" charset="2"/>
              <a:buChar char=""/>
            </a:pPr>
            <a:r>
              <a:rPr lang="en-US" dirty="0" smtClean="0"/>
              <a:t>Document growth</a:t>
            </a:r>
          </a:p>
          <a:p>
            <a:pPr lvl="1">
              <a:buNone/>
            </a:pPr>
            <a:endParaRPr lang="en-US" dirty="0"/>
          </a:p>
          <a:p>
            <a:pPr lvl="1">
              <a:buFont typeface="Wingdings 3" pitchFamily="18" charset="2"/>
              <a:buChar char=""/>
            </a:pPr>
            <a:r>
              <a:rPr lang="en-US" dirty="0" smtClean="0"/>
              <a:t>Uncover </a:t>
            </a:r>
            <a:r>
              <a:rPr lang="en-US" dirty="0"/>
              <a:t>the child’s edge of </a:t>
            </a:r>
            <a:r>
              <a:rPr lang="en-US" dirty="0" smtClean="0"/>
              <a:t>understanding</a:t>
            </a:r>
          </a:p>
          <a:p>
            <a:pPr lvl="1">
              <a:buNone/>
            </a:pPr>
            <a:endParaRPr lang="en-US" dirty="0"/>
          </a:p>
          <a:p>
            <a:pPr lvl="1">
              <a:buFont typeface="Wingdings 3" pitchFamily="18" charset="2"/>
              <a:buChar char=""/>
            </a:pPr>
            <a:r>
              <a:rPr lang="en-US" dirty="0" smtClean="0"/>
              <a:t>Guide </a:t>
            </a:r>
            <a:r>
              <a:rPr lang="en-US" dirty="0"/>
              <a:t>us as to what is coming into view as children construct mathematical </a:t>
            </a:r>
            <a:r>
              <a:rPr lang="en-US" dirty="0" smtClean="0"/>
              <a:t>understandings</a:t>
            </a:r>
          </a:p>
          <a:p>
            <a:pPr lvl="1"/>
            <a:endParaRPr lang="en-US" b="1" dirty="0" smtClean="0"/>
          </a:p>
          <a:p>
            <a:pPr marL="365760" lvl="1" indent="0">
              <a:buNone/>
            </a:pPr>
            <a:endParaRPr lang="en-US" b="1" dirty="0" smtClean="0"/>
          </a:p>
          <a:p>
            <a:endParaRPr lang="en-US" dirty="0"/>
          </a:p>
        </p:txBody>
      </p:sp>
      <p:sp>
        <p:nvSpPr>
          <p:cNvPr id="4" name="Rectangle 3"/>
          <p:cNvSpPr/>
          <p:nvPr/>
        </p:nvSpPr>
        <p:spPr>
          <a:xfrm>
            <a:off x="228600" y="6248400"/>
            <a:ext cx="8686800" cy="261610"/>
          </a:xfrm>
          <a:prstGeom prst="rect">
            <a:avLst/>
          </a:prstGeom>
        </p:spPr>
        <p:txBody>
          <a:bodyPr wrap="square">
            <a:spAutoFit/>
          </a:bodyPr>
          <a:lstStyle/>
          <a:p>
            <a:pPr lvl="8">
              <a:spcBef>
                <a:spcPct val="50000"/>
              </a:spcBef>
            </a:pPr>
            <a:r>
              <a:rPr lang="en-US" sz="1100" dirty="0" smtClean="0">
                <a:hlinkClick r:id="rId3"/>
              </a:rPr>
              <a:t>http</a:t>
            </a:r>
            <a:r>
              <a:rPr lang="en-US" sz="1100" dirty="0">
                <a:hlinkClick r:id="rId3"/>
              </a:rPr>
              <a:t>://www.assessingmathconcepts.com/amc_assessments.html</a:t>
            </a:r>
            <a:endParaRPr lang="en-US" sz="1100" dirty="0"/>
          </a:p>
        </p:txBody>
      </p:sp>
      <p:sp>
        <p:nvSpPr>
          <p:cNvPr id="5" name="Title 4"/>
          <p:cNvSpPr>
            <a:spLocks noGrp="1"/>
          </p:cNvSpPr>
          <p:nvPr>
            <p:ph type="title"/>
          </p:nvPr>
        </p:nvSpPr>
        <p:spPr/>
        <p:txBody>
          <a:bodyPr/>
          <a:lstStyle/>
          <a:p>
            <a:r>
              <a:rPr lang="en-US" dirty="0" smtClean="0"/>
              <a:t>The Assessments</a:t>
            </a:r>
            <a:endParaRPr lang="en-US" dirty="0"/>
          </a:p>
        </p:txBody>
      </p:sp>
    </p:spTree>
    <p:extLst>
      <p:ext uri="{BB962C8B-B14F-4D97-AF65-F5344CB8AC3E}">
        <p14:creationId xmlns:p14="http://schemas.microsoft.com/office/powerpoint/2010/main" xmlns="" val="23434350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4000" dirty="0" smtClean="0"/>
              <a:t>The assessments are not about “helping children be right,” but about uncovering what they need regarding instruction. </a:t>
            </a:r>
            <a:endParaRPr lang="en-US" sz="4000" dirty="0"/>
          </a:p>
        </p:txBody>
      </p:sp>
      <p:sp>
        <p:nvSpPr>
          <p:cNvPr id="2" name="Title 1"/>
          <p:cNvSpPr>
            <a:spLocks noGrp="1"/>
          </p:cNvSpPr>
          <p:nvPr>
            <p:ph type="title"/>
          </p:nvPr>
        </p:nvSpPr>
        <p:spPr/>
        <p:txBody>
          <a:bodyPr/>
          <a:lstStyle/>
          <a:p>
            <a:endParaRPr lang="en-US" dirty="0"/>
          </a:p>
        </p:txBody>
      </p:sp>
      <p:sp>
        <p:nvSpPr>
          <p:cNvPr id="7" name="Rectangle 6"/>
          <p:cNvSpPr/>
          <p:nvPr/>
        </p:nvSpPr>
        <p:spPr>
          <a:xfrm>
            <a:off x="457200" y="6324600"/>
            <a:ext cx="8686800" cy="261610"/>
          </a:xfrm>
          <a:prstGeom prst="rect">
            <a:avLst/>
          </a:prstGeom>
        </p:spPr>
        <p:txBody>
          <a:bodyPr wrap="square">
            <a:spAutoFit/>
          </a:bodyPr>
          <a:lstStyle/>
          <a:p>
            <a:pPr lvl="8">
              <a:spcBef>
                <a:spcPct val="50000"/>
              </a:spcBef>
            </a:pPr>
            <a:r>
              <a:rPr lang="en-US" sz="1100" dirty="0" smtClean="0">
                <a:hlinkClick r:id="rId3"/>
              </a:rPr>
              <a:t>http</a:t>
            </a:r>
            <a:r>
              <a:rPr lang="en-US" sz="1100" dirty="0">
                <a:hlinkClick r:id="rId3"/>
              </a:rPr>
              <a:t>://www.assessingmathconcepts.com/amc_assessments.html</a:t>
            </a:r>
            <a:endParaRPr lang="en-US" sz="1100" dirty="0"/>
          </a:p>
        </p:txBody>
      </p:sp>
    </p:spTree>
    <p:extLst>
      <p:ext uri="{BB962C8B-B14F-4D97-AF65-F5344CB8AC3E}">
        <p14:creationId xmlns:p14="http://schemas.microsoft.com/office/powerpoint/2010/main" xmlns="" val="21744204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066800" y="228600"/>
            <a:ext cx="7000635"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Big Picture Overview</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26800355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
          <p:cNvSpPr>
            <a:spLocks noGrp="1" noChangeArrowheads="1"/>
          </p:cNvSpPr>
          <p:nvPr>
            <p:ph type="title"/>
          </p:nvPr>
        </p:nvSpPr>
        <p:spPr>
          <a:xfrm>
            <a:off x="0" y="914400"/>
            <a:ext cx="9139238" cy="685800"/>
          </a:xfrm>
        </p:spPr>
        <p:txBody>
          <a:bodyPr lIns="82296" tIns="41148" rIns="82296" bIns="41148" anchor="t"/>
          <a:lstStyle/>
          <a:p>
            <a:pPr algn="ctr" eaLnBrk="1" hangingPunct="1"/>
            <a:r>
              <a:rPr lang="en-US" sz="3400" b="1" dirty="0">
                <a:ea typeface="ＭＳ Ｐゴシック" pitchFamily="-108" charset="-128"/>
                <a:cs typeface="ＭＳ Ｐゴシック" pitchFamily="-108" charset="-128"/>
              </a:rPr>
              <a:t>Number Composition and Decomposition</a:t>
            </a:r>
          </a:p>
        </p:txBody>
      </p:sp>
      <p:pic>
        <p:nvPicPr>
          <p:cNvPr id="104451" name="Picture 2"/>
          <p:cNvPicPr>
            <a:picLocks noChangeAspect="1" noChangeArrowheads="1"/>
          </p:cNvPicPr>
          <p:nvPr/>
        </p:nvPicPr>
        <p:blipFill>
          <a:blip r:embed="rId3" cstate="print"/>
          <a:srcRect/>
          <a:stretch>
            <a:fillRect/>
          </a:stretch>
        </p:blipFill>
        <p:spPr bwMode="auto">
          <a:xfrm>
            <a:off x="765175" y="1828800"/>
            <a:ext cx="2130425" cy="3549650"/>
          </a:xfrm>
          <a:prstGeom prst="rect">
            <a:avLst/>
          </a:prstGeom>
          <a:noFill/>
          <a:ln w="12700">
            <a:noFill/>
            <a:miter lim="800000"/>
            <a:headEnd/>
            <a:tailEnd/>
          </a:ln>
        </p:spPr>
      </p:pic>
      <p:pic>
        <p:nvPicPr>
          <p:cNvPr id="104452" name="Picture 3"/>
          <p:cNvPicPr>
            <a:picLocks noChangeAspect="1" noChangeArrowheads="1"/>
          </p:cNvPicPr>
          <p:nvPr/>
        </p:nvPicPr>
        <p:blipFill>
          <a:blip r:embed="rId4" cstate="print"/>
          <a:srcRect/>
          <a:stretch>
            <a:fillRect/>
          </a:stretch>
        </p:blipFill>
        <p:spPr bwMode="auto">
          <a:xfrm>
            <a:off x="3779838" y="1828800"/>
            <a:ext cx="2011362" cy="2611438"/>
          </a:xfrm>
          <a:prstGeom prst="rect">
            <a:avLst/>
          </a:prstGeom>
          <a:noFill/>
          <a:ln w="12700">
            <a:noFill/>
            <a:miter lim="800000"/>
            <a:headEnd/>
            <a:tailEnd/>
          </a:ln>
        </p:spPr>
      </p:pic>
      <p:sp>
        <p:nvSpPr>
          <p:cNvPr id="104453" name="Rectangle 4"/>
          <p:cNvSpPr>
            <a:spLocks/>
          </p:cNvSpPr>
          <p:nvPr/>
        </p:nvSpPr>
        <p:spPr bwMode="auto">
          <a:xfrm>
            <a:off x="3878263" y="4572000"/>
            <a:ext cx="1912937" cy="1238250"/>
          </a:xfrm>
          <a:prstGeom prst="rect">
            <a:avLst/>
          </a:prstGeom>
          <a:noFill/>
          <a:ln w="12700">
            <a:noFill/>
            <a:miter lim="800000"/>
            <a:headEnd/>
            <a:tailEnd/>
          </a:ln>
        </p:spPr>
        <p:txBody>
          <a:bodyPr lIns="0" tIns="0" rIns="0" bIns="0" anchor="ctr">
            <a:prstTxWarp prst="textNoShape">
              <a:avLst/>
            </a:prstTxWarp>
            <a:spAutoFit/>
          </a:bodyPr>
          <a:lstStyle/>
          <a:p>
            <a:pPr marL="33338" algn="ctr">
              <a:spcBef>
                <a:spcPts val="1525"/>
              </a:spcBef>
            </a:pPr>
            <a:r>
              <a:rPr lang="en-US" sz="2500" dirty="0">
                <a:latin typeface="Times" pitchFamily="-108" charset="0"/>
                <a:ea typeface="Times" pitchFamily="-108" charset="0"/>
                <a:cs typeface="Times" pitchFamily="-108" charset="0"/>
                <a:sym typeface="Times" pitchFamily="-108" charset="0"/>
              </a:rPr>
              <a:t>Combination</a:t>
            </a:r>
          </a:p>
          <a:p>
            <a:pPr marL="33338" algn="ctr">
              <a:spcBef>
                <a:spcPts val="1525"/>
              </a:spcBef>
            </a:pPr>
            <a:r>
              <a:rPr lang="en-US" sz="2500" dirty="0">
                <a:latin typeface="Times" pitchFamily="-108" charset="0"/>
                <a:ea typeface="Times" pitchFamily="-108" charset="0"/>
                <a:cs typeface="Times" pitchFamily="-108" charset="0"/>
                <a:sym typeface="Times" pitchFamily="-108" charset="0"/>
              </a:rPr>
              <a:t>Trains</a:t>
            </a:r>
          </a:p>
          <a:p>
            <a:pPr marL="33338"/>
            <a:endParaRPr lang="en-US" sz="1800" dirty="0">
              <a:latin typeface="News Gothic MT" pitchFamily="-108" charset="0"/>
            </a:endParaRPr>
          </a:p>
        </p:txBody>
      </p:sp>
      <p:pic>
        <p:nvPicPr>
          <p:cNvPr id="104454" name="Picture 5"/>
          <p:cNvPicPr>
            <a:picLocks noChangeAspect="1" noChangeArrowheads="1"/>
          </p:cNvPicPr>
          <p:nvPr/>
        </p:nvPicPr>
        <p:blipFill>
          <a:blip r:embed="rId5" cstate="print"/>
          <a:srcRect/>
          <a:stretch>
            <a:fillRect/>
          </a:stretch>
        </p:blipFill>
        <p:spPr bwMode="auto">
          <a:xfrm>
            <a:off x="6605588" y="1828800"/>
            <a:ext cx="2005012" cy="2611438"/>
          </a:xfrm>
          <a:prstGeom prst="rect">
            <a:avLst/>
          </a:prstGeom>
          <a:noFill/>
          <a:ln w="12700">
            <a:noFill/>
            <a:miter lim="800000"/>
            <a:headEnd/>
            <a:tailEnd/>
          </a:ln>
        </p:spPr>
      </p:pic>
      <p:sp>
        <p:nvSpPr>
          <p:cNvPr id="104455" name="Rectangle 6"/>
          <p:cNvSpPr>
            <a:spLocks/>
          </p:cNvSpPr>
          <p:nvPr/>
        </p:nvSpPr>
        <p:spPr bwMode="auto">
          <a:xfrm>
            <a:off x="6869113" y="4572000"/>
            <a:ext cx="1550987" cy="962025"/>
          </a:xfrm>
          <a:prstGeom prst="rect">
            <a:avLst/>
          </a:prstGeom>
          <a:noFill/>
          <a:ln w="12700">
            <a:noFill/>
            <a:miter lim="800000"/>
            <a:headEnd/>
            <a:tailEnd/>
          </a:ln>
        </p:spPr>
        <p:txBody>
          <a:bodyPr wrap="none" lIns="0" tIns="0" rIns="0" bIns="0" anchor="ctr">
            <a:prstTxWarp prst="textNoShape">
              <a:avLst/>
            </a:prstTxWarp>
            <a:spAutoFit/>
          </a:bodyPr>
          <a:lstStyle/>
          <a:p>
            <a:pPr marL="33338" algn="ctr">
              <a:spcBef>
                <a:spcPts val="1525"/>
              </a:spcBef>
            </a:pPr>
            <a:r>
              <a:rPr lang="en-US" sz="2500">
                <a:latin typeface="Times" pitchFamily="-108" charset="0"/>
                <a:ea typeface="Times" pitchFamily="-108" charset="0"/>
                <a:cs typeface="Times" pitchFamily="-108" charset="0"/>
                <a:sym typeface="Times" pitchFamily="-108" charset="0"/>
              </a:rPr>
              <a:t>Hiding </a:t>
            </a:r>
          </a:p>
          <a:p>
            <a:pPr marL="33338" algn="ctr">
              <a:spcBef>
                <a:spcPts val="1525"/>
              </a:spcBef>
            </a:pPr>
            <a:r>
              <a:rPr lang="en-US" sz="2500">
                <a:latin typeface="Times" pitchFamily="-108" charset="0"/>
                <a:ea typeface="Times" pitchFamily="-108" charset="0"/>
                <a:cs typeface="Times" pitchFamily="-108" charset="0"/>
                <a:sym typeface="Times" pitchFamily="-108" charset="0"/>
              </a:rPr>
              <a:t>Assessment</a:t>
            </a:r>
          </a:p>
        </p:txBody>
      </p:sp>
    </p:spTree>
    <p:extLst>
      <p:ext uri="{BB962C8B-B14F-4D97-AF65-F5344CB8AC3E}">
        <p14:creationId xmlns:p14="http://schemas.microsoft.com/office/powerpoint/2010/main" xmlns="" val="30121940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action="ppaction://hlinkfile"/>
              </a:rPr>
              <a:t>Evan- Second Grader</a:t>
            </a:r>
            <a:endParaRPr lang="en-US" dirty="0" smtClean="0"/>
          </a:p>
          <a:p>
            <a:pPr lvl="0"/>
            <a:r>
              <a:rPr lang="en-US" dirty="0" smtClean="0"/>
              <a:t>Hiding Assessment (Final </a:t>
            </a:r>
            <a:r>
              <a:rPr lang="en-US" dirty="0" smtClean="0"/>
              <a:t>Number Composition and Decomposition to </a:t>
            </a:r>
            <a:r>
              <a:rPr lang="en-US" dirty="0" smtClean="0"/>
              <a:t>10)</a:t>
            </a:r>
            <a:endParaRPr lang="en-US" dirty="0" smtClean="0"/>
          </a:p>
          <a:p>
            <a:endParaRPr lang="en-US" dirty="0" smtClean="0"/>
          </a:p>
          <a:p>
            <a:r>
              <a:rPr lang="en-US" dirty="0" smtClean="0"/>
              <a:t>You </a:t>
            </a:r>
            <a:r>
              <a:rPr lang="en-US" dirty="0" smtClean="0"/>
              <a:t>think you know, but do you </a:t>
            </a:r>
            <a:r>
              <a:rPr lang="en-US" dirty="0" smtClean="0"/>
              <a:t>know?</a:t>
            </a:r>
          </a:p>
          <a:p>
            <a:r>
              <a:rPr lang="en-US" dirty="0" smtClean="0"/>
              <a:t>Begin at 5:19 </a:t>
            </a:r>
            <a:r>
              <a:rPr lang="en-US" dirty="0" smtClean="0"/>
              <a:t>(parts of 10) through </a:t>
            </a:r>
            <a:r>
              <a:rPr lang="en-US" dirty="0" smtClean="0"/>
              <a:t>8:00</a:t>
            </a:r>
            <a:br>
              <a:rPr lang="en-US" dirty="0" smtClean="0"/>
            </a:br>
            <a:r>
              <a:rPr lang="en-US" dirty="0" smtClean="0"/>
              <a:t>(at </a:t>
            </a:r>
            <a:r>
              <a:rPr lang="en-US" dirty="0" smtClean="0"/>
              <a:t>6:34 shifts to taking </a:t>
            </a:r>
            <a:r>
              <a:rPr lang="en-US" dirty="0" smtClean="0"/>
              <a:t>away)</a:t>
            </a:r>
            <a:endParaRPr lang="en-US" dirty="0"/>
          </a:p>
        </p:txBody>
      </p:sp>
      <p:sp>
        <p:nvSpPr>
          <p:cNvPr id="3" name="Title 2"/>
          <p:cNvSpPr>
            <a:spLocks noGrp="1"/>
          </p:cNvSpPr>
          <p:nvPr>
            <p:ph type="title"/>
          </p:nvPr>
        </p:nvSpPr>
        <p:spPr/>
        <p:txBody>
          <a:bodyPr/>
          <a:lstStyle/>
          <a:p>
            <a:r>
              <a:rPr lang="en-US" dirty="0" smtClean="0"/>
              <a:t>Video</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5148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1676400" y="274638"/>
            <a:ext cx="7391400" cy="1143000"/>
          </a:xfrm>
        </p:spPr>
        <p:txBody>
          <a:bodyPr>
            <a:normAutofit fontScale="90000"/>
          </a:bodyPr>
          <a:lstStyle/>
          <a:p>
            <a:pPr algn="ctr"/>
            <a:r>
              <a:rPr lang="en-US" dirty="0" smtClean="0"/>
              <a:t>Critical Learning Phases for Numbers to 100</a:t>
            </a:r>
            <a:endParaRPr lang="en-US" dirty="0"/>
          </a:p>
        </p:txBody>
      </p:sp>
    </p:spTree>
    <p:extLst>
      <p:ext uri="{BB962C8B-B14F-4D97-AF65-F5344CB8AC3E}">
        <p14:creationId xmlns:p14="http://schemas.microsoft.com/office/powerpoint/2010/main" xmlns="" val="9635820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Sample </a:t>
            </a:r>
            <a:r>
              <a:rPr lang="en-US" dirty="0" smtClean="0"/>
              <a:t>Assessment</a:t>
            </a:r>
            <a:br>
              <a:rPr lang="en-US" dirty="0" smtClean="0"/>
            </a:br>
            <a:r>
              <a:rPr lang="en-US" dirty="0" smtClean="0"/>
              <a:t>Combination </a:t>
            </a:r>
            <a:r>
              <a:rPr lang="en-US" dirty="0" smtClean="0"/>
              <a:t>Trains </a:t>
            </a:r>
            <a:endParaRPr lang="en-US" dirty="0"/>
          </a:p>
        </p:txBody>
      </p:sp>
      <p:pic>
        <p:nvPicPr>
          <p:cNvPr id="100354" name="Picture 2"/>
          <p:cNvPicPr>
            <a:picLocks noGrp="1" noChangeAspect="1" noChangeArrowheads="1"/>
          </p:cNvPicPr>
          <p:nvPr>
            <p:ph idx="1"/>
          </p:nvPr>
        </p:nvPicPr>
        <p:blipFill>
          <a:blip r:embed="rId3" cstate="print"/>
          <a:srcRect l="32782" t="17783" r="804" b="1403"/>
          <a:stretch>
            <a:fillRect/>
          </a:stretch>
        </p:blipFill>
        <p:spPr bwMode="auto">
          <a:xfrm>
            <a:off x="3048000" y="1600200"/>
            <a:ext cx="5715000" cy="5080000"/>
          </a:xfrm>
          <a:prstGeom prst="rect">
            <a:avLst/>
          </a:prstGeom>
          <a:noFill/>
          <a:ln w="9525">
            <a:noFill/>
            <a:miter lim="800000"/>
            <a:headEnd/>
            <a:tailEnd/>
          </a:ln>
        </p:spPr>
      </p:pic>
    </p:spTree>
    <p:extLst>
      <p:ext uri="{BB962C8B-B14F-4D97-AF65-F5344CB8AC3E}">
        <p14:creationId xmlns:p14="http://schemas.microsoft.com/office/powerpoint/2010/main" xmlns="" val="29369316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1378" name="Picture 2"/>
          <p:cNvPicPr>
            <a:picLocks noGrp="1" noChangeAspect="1" noChangeArrowheads="1"/>
          </p:cNvPicPr>
          <p:nvPr>
            <p:ph idx="1"/>
          </p:nvPr>
        </p:nvPicPr>
        <p:blipFill>
          <a:blip r:embed="rId3" cstate="print"/>
          <a:srcRect/>
          <a:stretch>
            <a:fillRect/>
          </a:stretch>
        </p:blipFill>
        <p:spPr bwMode="auto">
          <a:xfrm>
            <a:off x="2590800" y="1752600"/>
            <a:ext cx="6195652" cy="4525962"/>
          </a:xfrm>
          <a:prstGeom prst="rect">
            <a:avLst/>
          </a:prstGeom>
          <a:noFill/>
          <a:ln w="9525">
            <a:noFill/>
            <a:miter lim="800000"/>
            <a:headEnd/>
            <a:tailEnd/>
          </a:ln>
        </p:spPr>
      </p:pic>
    </p:spTree>
    <p:extLst>
      <p:ext uri="{BB962C8B-B14F-4D97-AF65-F5344CB8AC3E}">
        <p14:creationId xmlns:p14="http://schemas.microsoft.com/office/powerpoint/2010/main" xmlns="" val="20848826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Overview</a:t>
            </a:r>
            <a:endParaRPr lang="en-US" dirty="0"/>
          </a:p>
        </p:txBody>
      </p:sp>
      <p:sp>
        <p:nvSpPr>
          <p:cNvPr id="3" name="Title 2"/>
          <p:cNvSpPr>
            <a:spLocks noGrp="1"/>
          </p:cNvSpPr>
          <p:nvPr>
            <p:ph type="title"/>
          </p:nvPr>
        </p:nvSpPr>
        <p:spPr/>
        <p:txBody>
          <a:bodyPr/>
          <a:lstStyle/>
          <a:p>
            <a:r>
              <a:rPr lang="en-US" dirty="0" smtClean="0"/>
              <a:t>Anne McManus, </a:t>
            </a:r>
            <a:r>
              <a:rPr lang="en-US" dirty="0" err="1" smtClean="0"/>
              <a:t>Didax</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402" name="Picture 2"/>
          <p:cNvPicPr>
            <a:picLocks noGrp="1" noChangeAspect="1" noChangeArrowheads="1"/>
          </p:cNvPicPr>
          <p:nvPr>
            <p:ph idx="1"/>
          </p:nvPr>
        </p:nvPicPr>
        <p:blipFill>
          <a:blip r:embed="rId3" cstate="print"/>
          <a:srcRect/>
          <a:stretch>
            <a:fillRect/>
          </a:stretch>
        </p:blipFill>
        <p:spPr bwMode="auto">
          <a:xfrm>
            <a:off x="1474174" y="1481138"/>
            <a:ext cx="6195652" cy="4525962"/>
          </a:xfrm>
          <a:prstGeom prst="rect">
            <a:avLst/>
          </a:prstGeom>
          <a:noFill/>
          <a:ln w="9525">
            <a:noFill/>
            <a:miter lim="800000"/>
            <a:headEnd/>
            <a:tailEnd/>
          </a:ln>
        </p:spPr>
      </p:pic>
    </p:spTree>
    <p:extLst>
      <p:ext uri="{BB962C8B-B14F-4D97-AF65-F5344CB8AC3E}">
        <p14:creationId xmlns:p14="http://schemas.microsoft.com/office/powerpoint/2010/main" xmlns="" val="15294332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3426" name="Picture 2"/>
          <p:cNvPicPr>
            <a:picLocks noGrp="1" noChangeAspect="1" noChangeArrowheads="1"/>
          </p:cNvPicPr>
          <p:nvPr>
            <p:ph idx="1"/>
          </p:nvPr>
        </p:nvPicPr>
        <p:blipFill>
          <a:blip r:embed="rId3" cstate="print"/>
          <a:srcRect/>
          <a:stretch>
            <a:fillRect/>
          </a:stretch>
        </p:blipFill>
        <p:spPr bwMode="auto">
          <a:xfrm>
            <a:off x="1474174" y="1481138"/>
            <a:ext cx="6195652" cy="4525962"/>
          </a:xfrm>
          <a:prstGeom prst="rect">
            <a:avLst/>
          </a:prstGeom>
          <a:noFill/>
          <a:ln w="9525">
            <a:noFill/>
            <a:miter lim="800000"/>
            <a:headEnd/>
            <a:tailEnd/>
          </a:ln>
        </p:spPr>
      </p:pic>
    </p:spTree>
    <p:extLst>
      <p:ext uri="{BB962C8B-B14F-4D97-AF65-F5344CB8AC3E}">
        <p14:creationId xmlns:p14="http://schemas.microsoft.com/office/powerpoint/2010/main" xmlns="" val="15192954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4450" name="Picture 2"/>
          <p:cNvPicPr>
            <a:picLocks noGrp="1" noChangeAspect="1" noChangeArrowheads="1"/>
          </p:cNvPicPr>
          <p:nvPr>
            <p:ph idx="1"/>
          </p:nvPr>
        </p:nvPicPr>
        <p:blipFill>
          <a:blip r:embed="rId3" cstate="print"/>
          <a:srcRect/>
          <a:stretch>
            <a:fillRect/>
          </a:stretch>
        </p:blipFill>
        <p:spPr bwMode="auto">
          <a:xfrm>
            <a:off x="1474174" y="1481138"/>
            <a:ext cx="6195652" cy="4525962"/>
          </a:xfrm>
          <a:prstGeom prst="rect">
            <a:avLst/>
          </a:prstGeom>
          <a:noFill/>
          <a:ln w="9525">
            <a:noFill/>
            <a:miter lim="800000"/>
            <a:headEnd/>
            <a:tailEnd/>
          </a:ln>
        </p:spPr>
      </p:pic>
    </p:spTree>
    <p:extLst>
      <p:ext uri="{BB962C8B-B14F-4D97-AF65-F5344CB8AC3E}">
        <p14:creationId xmlns:p14="http://schemas.microsoft.com/office/powerpoint/2010/main" xmlns="" val="8522799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5474" name="Picture 2"/>
          <p:cNvPicPr>
            <a:picLocks noGrp="1" noChangeAspect="1" noChangeArrowheads="1"/>
          </p:cNvPicPr>
          <p:nvPr>
            <p:ph idx="1"/>
          </p:nvPr>
        </p:nvPicPr>
        <p:blipFill>
          <a:blip r:embed="rId3" cstate="print"/>
          <a:srcRect/>
          <a:stretch>
            <a:fillRect/>
          </a:stretch>
        </p:blipFill>
        <p:spPr bwMode="auto">
          <a:xfrm>
            <a:off x="1474174" y="1481138"/>
            <a:ext cx="6195652" cy="4525962"/>
          </a:xfrm>
          <a:prstGeom prst="rect">
            <a:avLst/>
          </a:prstGeom>
          <a:noFill/>
          <a:ln w="9525">
            <a:noFill/>
            <a:miter lim="800000"/>
            <a:headEnd/>
            <a:tailEnd/>
          </a:ln>
        </p:spPr>
      </p:pic>
    </p:spTree>
    <p:extLst>
      <p:ext uri="{BB962C8B-B14F-4D97-AF65-F5344CB8AC3E}">
        <p14:creationId xmlns:p14="http://schemas.microsoft.com/office/powerpoint/2010/main" xmlns="" val="953331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6498" name="Picture 2"/>
          <p:cNvPicPr>
            <a:picLocks noGrp="1" noChangeAspect="1" noChangeArrowheads="1"/>
          </p:cNvPicPr>
          <p:nvPr>
            <p:ph idx="1"/>
          </p:nvPr>
        </p:nvPicPr>
        <p:blipFill>
          <a:blip r:embed="rId3" cstate="print"/>
          <a:srcRect/>
          <a:stretch>
            <a:fillRect/>
          </a:stretch>
        </p:blipFill>
        <p:spPr bwMode="auto">
          <a:xfrm>
            <a:off x="1474174" y="1481138"/>
            <a:ext cx="6195652" cy="4525962"/>
          </a:xfrm>
          <a:prstGeom prst="rect">
            <a:avLst/>
          </a:prstGeom>
          <a:noFill/>
          <a:ln w="9525">
            <a:noFill/>
            <a:miter lim="800000"/>
            <a:headEnd/>
            <a:tailEnd/>
          </a:ln>
        </p:spPr>
      </p:pic>
    </p:spTree>
    <p:extLst>
      <p:ext uri="{BB962C8B-B14F-4D97-AF65-F5344CB8AC3E}">
        <p14:creationId xmlns:p14="http://schemas.microsoft.com/office/powerpoint/2010/main" xmlns="" val="13821841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7522" name="Picture 2"/>
          <p:cNvPicPr>
            <a:picLocks noGrp="1" noChangeAspect="1" noChangeArrowheads="1"/>
          </p:cNvPicPr>
          <p:nvPr>
            <p:ph idx="1"/>
          </p:nvPr>
        </p:nvPicPr>
        <p:blipFill>
          <a:blip r:embed="rId3" cstate="print"/>
          <a:srcRect/>
          <a:stretch>
            <a:fillRect/>
          </a:stretch>
        </p:blipFill>
        <p:spPr bwMode="auto">
          <a:xfrm>
            <a:off x="1474174" y="1481138"/>
            <a:ext cx="6195652" cy="4525962"/>
          </a:xfrm>
          <a:prstGeom prst="rect">
            <a:avLst/>
          </a:prstGeom>
          <a:noFill/>
          <a:ln w="9525">
            <a:noFill/>
            <a:miter lim="800000"/>
            <a:headEnd/>
            <a:tailEnd/>
          </a:ln>
        </p:spPr>
      </p:pic>
    </p:spTree>
    <p:extLst>
      <p:ext uri="{BB962C8B-B14F-4D97-AF65-F5344CB8AC3E}">
        <p14:creationId xmlns:p14="http://schemas.microsoft.com/office/powerpoint/2010/main" xmlns="" val="31029077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8546" name="Picture 2"/>
          <p:cNvPicPr>
            <a:picLocks noGrp="1" noChangeAspect="1" noChangeArrowheads="1"/>
          </p:cNvPicPr>
          <p:nvPr>
            <p:ph idx="1"/>
          </p:nvPr>
        </p:nvPicPr>
        <p:blipFill>
          <a:blip r:embed="rId3" cstate="print"/>
          <a:srcRect/>
          <a:stretch>
            <a:fillRect/>
          </a:stretch>
        </p:blipFill>
        <p:spPr bwMode="auto">
          <a:xfrm>
            <a:off x="1474174" y="1481138"/>
            <a:ext cx="6195652" cy="4525962"/>
          </a:xfrm>
          <a:prstGeom prst="rect">
            <a:avLst/>
          </a:prstGeom>
          <a:noFill/>
          <a:ln w="9525">
            <a:noFill/>
            <a:miter lim="800000"/>
            <a:headEnd/>
            <a:tailEnd/>
          </a:ln>
        </p:spPr>
      </p:pic>
    </p:spTree>
    <p:extLst>
      <p:ext uri="{BB962C8B-B14F-4D97-AF65-F5344CB8AC3E}">
        <p14:creationId xmlns:p14="http://schemas.microsoft.com/office/powerpoint/2010/main" xmlns="" val="41299592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9570" name="Picture 2"/>
          <p:cNvPicPr>
            <a:picLocks noGrp="1" noChangeAspect="1" noChangeArrowheads="1"/>
          </p:cNvPicPr>
          <p:nvPr>
            <p:ph idx="1"/>
          </p:nvPr>
        </p:nvPicPr>
        <p:blipFill>
          <a:blip r:embed="rId3" cstate="print"/>
          <a:srcRect/>
          <a:stretch>
            <a:fillRect/>
          </a:stretch>
        </p:blipFill>
        <p:spPr bwMode="auto">
          <a:xfrm>
            <a:off x="1474174" y="1481138"/>
            <a:ext cx="6195652" cy="4525962"/>
          </a:xfrm>
          <a:prstGeom prst="rect">
            <a:avLst/>
          </a:prstGeom>
          <a:noFill/>
          <a:ln w="9525">
            <a:noFill/>
            <a:miter lim="800000"/>
            <a:headEnd/>
            <a:tailEnd/>
          </a:ln>
        </p:spPr>
      </p:pic>
    </p:spTree>
    <p:extLst>
      <p:ext uri="{BB962C8B-B14F-4D97-AF65-F5344CB8AC3E}">
        <p14:creationId xmlns:p14="http://schemas.microsoft.com/office/powerpoint/2010/main" xmlns="" val="41043180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10594" name="Picture 2"/>
          <p:cNvPicPr>
            <a:picLocks noGrp="1" noChangeAspect="1" noChangeArrowheads="1"/>
          </p:cNvPicPr>
          <p:nvPr>
            <p:ph idx="1"/>
          </p:nvPr>
        </p:nvPicPr>
        <p:blipFill>
          <a:blip r:embed="rId3" cstate="print"/>
          <a:srcRect/>
          <a:stretch>
            <a:fillRect/>
          </a:stretch>
        </p:blipFill>
        <p:spPr bwMode="auto">
          <a:xfrm>
            <a:off x="1474174" y="1481138"/>
            <a:ext cx="6195652" cy="4525962"/>
          </a:xfrm>
          <a:prstGeom prst="rect">
            <a:avLst/>
          </a:prstGeom>
          <a:noFill/>
          <a:ln w="9525">
            <a:noFill/>
            <a:miter lim="800000"/>
            <a:headEnd/>
            <a:tailEnd/>
          </a:ln>
        </p:spPr>
      </p:pic>
    </p:spTree>
    <p:extLst>
      <p:ext uri="{BB962C8B-B14F-4D97-AF65-F5344CB8AC3E}">
        <p14:creationId xmlns:p14="http://schemas.microsoft.com/office/powerpoint/2010/main" xmlns="" val="13625304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a:t>
            </a:r>
            <a:endParaRPr lang="en-US" dirty="0"/>
          </a:p>
        </p:txBody>
      </p:sp>
      <p:pic>
        <p:nvPicPr>
          <p:cNvPr id="111618" name="Picture 2"/>
          <p:cNvPicPr>
            <a:picLocks noGrp="1" noChangeAspect="1" noChangeArrowheads="1"/>
          </p:cNvPicPr>
          <p:nvPr>
            <p:ph idx="1"/>
          </p:nvPr>
        </p:nvPicPr>
        <p:blipFill>
          <a:blip r:embed="rId3" cstate="print"/>
          <a:srcRect/>
          <a:stretch>
            <a:fillRect/>
          </a:stretch>
        </p:blipFill>
        <p:spPr bwMode="auto">
          <a:xfrm>
            <a:off x="1474174" y="1481138"/>
            <a:ext cx="6195652" cy="4525962"/>
          </a:xfrm>
          <a:prstGeom prst="rect">
            <a:avLst/>
          </a:prstGeom>
          <a:noFill/>
          <a:ln w="9525">
            <a:noFill/>
            <a:miter lim="800000"/>
            <a:headEnd/>
            <a:tailEnd/>
          </a:ln>
        </p:spPr>
      </p:pic>
    </p:spTree>
    <p:extLst>
      <p:ext uri="{BB962C8B-B14F-4D97-AF65-F5344CB8AC3E}">
        <p14:creationId xmlns:p14="http://schemas.microsoft.com/office/powerpoint/2010/main" xmlns="" val="29440651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47500" lnSpcReduction="20000"/>
          </a:bodyPr>
          <a:lstStyle>
            <a:lvl1pPr eaLnBrk="0" hangingPunct="0">
              <a:defRPr b="1">
                <a:solidFill>
                  <a:schemeClr val="bg1"/>
                </a:solidFill>
                <a:latin typeface="Calibri" charset="0"/>
                <a:ea typeface="ＭＳ Ｐゴシック" charset="0"/>
                <a:cs typeface="ＭＳ Ｐゴシック" charset="0"/>
              </a:defRPr>
            </a:lvl1pPr>
            <a:lvl2pPr marL="742950" indent="-285750" eaLnBrk="0" hangingPunct="0">
              <a:defRPr b="1">
                <a:solidFill>
                  <a:schemeClr val="bg1"/>
                </a:solidFill>
                <a:latin typeface="Calibri" charset="0"/>
                <a:ea typeface="ＭＳ Ｐゴシック" charset="0"/>
              </a:defRPr>
            </a:lvl2pPr>
            <a:lvl3pPr marL="1143000" indent="-228600" eaLnBrk="0" hangingPunct="0">
              <a:defRPr b="1">
                <a:solidFill>
                  <a:schemeClr val="bg1"/>
                </a:solidFill>
                <a:latin typeface="Calibri" charset="0"/>
                <a:ea typeface="ＭＳ Ｐゴシック" charset="0"/>
              </a:defRPr>
            </a:lvl3pPr>
            <a:lvl4pPr marL="1600200" indent="-228600" eaLnBrk="0" hangingPunct="0">
              <a:defRPr b="1">
                <a:solidFill>
                  <a:schemeClr val="bg1"/>
                </a:solidFill>
                <a:latin typeface="Calibri" charset="0"/>
                <a:ea typeface="ＭＳ Ｐゴシック" charset="0"/>
              </a:defRPr>
            </a:lvl4pPr>
            <a:lvl5pPr marL="2057400" indent="-228600" eaLnBrk="0" hangingPunct="0">
              <a:defRPr b="1">
                <a:solidFill>
                  <a:schemeClr val="bg1"/>
                </a:solidFill>
                <a:latin typeface="Calibri" charset="0"/>
                <a:ea typeface="ＭＳ Ｐゴシック" charset="0"/>
              </a:defRPr>
            </a:lvl5pPr>
            <a:lvl6pPr marL="2514600" indent="-228600" eaLnBrk="0" fontAlgn="base" hangingPunct="0">
              <a:spcBef>
                <a:spcPct val="0"/>
              </a:spcBef>
              <a:spcAft>
                <a:spcPct val="0"/>
              </a:spcAft>
              <a:defRPr b="1">
                <a:solidFill>
                  <a:schemeClr val="bg1"/>
                </a:solidFill>
                <a:latin typeface="Calibri" charset="0"/>
                <a:ea typeface="ＭＳ Ｐゴシック" charset="0"/>
              </a:defRPr>
            </a:lvl6pPr>
            <a:lvl7pPr marL="2971800" indent="-228600" eaLnBrk="0" fontAlgn="base" hangingPunct="0">
              <a:spcBef>
                <a:spcPct val="0"/>
              </a:spcBef>
              <a:spcAft>
                <a:spcPct val="0"/>
              </a:spcAft>
              <a:defRPr b="1">
                <a:solidFill>
                  <a:schemeClr val="bg1"/>
                </a:solidFill>
                <a:latin typeface="Calibri" charset="0"/>
                <a:ea typeface="ＭＳ Ｐゴシック" charset="0"/>
              </a:defRPr>
            </a:lvl7pPr>
            <a:lvl8pPr marL="3429000" indent="-228600" eaLnBrk="0" fontAlgn="base" hangingPunct="0">
              <a:spcBef>
                <a:spcPct val="0"/>
              </a:spcBef>
              <a:spcAft>
                <a:spcPct val="0"/>
              </a:spcAft>
              <a:defRPr b="1">
                <a:solidFill>
                  <a:schemeClr val="bg1"/>
                </a:solidFill>
                <a:latin typeface="Calibri" charset="0"/>
                <a:ea typeface="ＭＳ Ｐゴシック" charset="0"/>
              </a:defRPr>
            </a:lvl8pPr>
            <a:lvl9pPr marL="3886200" indent="-228600" eaLnBrk="0" fontAlgn="base" hangingPunct="0">
              <a:spcBef>
                <a:spcPct val="0"/>
              </a:spcBef>
              <a:spcAft>
                <a:spcPct val="0"/>
              </a:spcAft>
              <a:defRPr b="1">
                <a:solidFill>
                  <a:schemeClr val="bg1"/>
                </a:solidFill>
                <a:latin typeface="Calibri" charset="0"/>
                <a:ea typeface="ＭＳ Ｐゴシック" charset="0"/>
              </a:defRPr>
            </a:lvl9pPr>
          </a:lstStyle>
          <a:p>
            <a:pPr eaLnBrk="1" hangingPunct="1"/>
            <a:fld id="{E48D53FA-B129-9549-BE4E-ECF80145EB8A}" type="datetime1">
              <a:rPr lang="en-US" b="0">
                <a:solidFill>
                  <a:srgbClr val="00457E"/>
                </a:solidFill>
              </a:rPr>
              <a:pPr eaLnBrk="1" hangingPunct="1"/>
              <a:t>10/15/2013</a:t>
            </a:fld>
            <a:r>
              <a:rPr lang="en-US" b="0">
                <a:solidFill>
                  <a:srgbClr val="00457E"/>
                </a:solidFill>
              </a:rPr>
              <a:t>  •  page </a:t>
            </a:r>
            <a:fld id="{F56C98B0-37E3-5D46-BBDC-0A4E868C9017}" type="slidenum">
              <a:rPr lang="en-US" b="0">
                <a:solidFill>
                  <a:srgbClr val="00457E"/>
                </a:solidFill>
              </a:rPr>
              <a:pPr eaLnBrk="1" hangingPunct="1"/>
              <a:t>4</a:t>
            </a:fld>
            <a:endParaRPr lang="en-US" b="0">
              <a:solidFill>
                <a:srgbClr val="00457E"/>
              </a:solidFill>
            </a:endParaRPr>
          </a:p>
        </p:txBody>
      </p:sp>
      <p:sp>
        <p:nvSpPr>
          <p:cNvPr id="44034" name="Title 1"/>
          <p:cNvSpPr>
            <a:spLocks noGrp="1"/>
          </p:cNvSpPr>
          <p:nvPr>
            <p:ph type="title"/>
          </p:nvPr>
        </p:nvSpPr>
        <p:spPr>
          <a:xfrm>
            <a:off x="919707" y="2202365"/>
            <a:ext cx="7498080" cy="1143000"/>
          </a:xfrm>
        </p:spPr>
        <p:txBody>
          <a:bodyPr>
            <a:normAutofit fontScale="90000"/>
          </a:bodyPr>
          <a:lstStyle/>
          <a:p>
            <a:pPr algn="ctr"/>
            <a:r>
              <a:rPr lang="en-US" sz="4400" dirty="0">
                <a:latin typeface="Arial" charset="0"/>
                <a:cs typeface="Arial" charset="0"/>
              </a:rPr>
              <a:t>Research</a:t>
            </a:r>
            <a:r>
              <a:rPr lang="en-US" dirty="0">
                <a:latin typeface="Arial" charset="0"/>
                <a:cs typeface="Arial" charset="0"/>
              </a:rPr>
              <a:t/>
            </a:r>
            <a:br>
              <a:rPr lang="en-US" dirty="0">
                <a:latin typeface="Arial" charset="0"/>
                <a:cs typeface="Arial" charset="0"/>
              </a:rPr>
            </a:br>
            <a:r>
              <a:rPr lang="en-US" sz="3600" dirty="0">
                <a:latin typeface="Arial" charset="0"/>
                <a:cs typeface="Arial" charset="0"/>
              </a:rPr>
              <a:t/>
            </a:r>
            <a:br>
              <a:rPr lang="en-US" sz="3600" dirty="0">
                <a:latin typeface="Arial" charset="0"/>
                <a:cs typeface="Arial" charset="0"/>
              </a:rPr>
            </a:br>
            <a:r>
              <a:rPr lang="en-US" sz="3600" dirty="0">
                <a:latin typeface="Arial" charset="0"/>
                <a:cs typeface="Arial" charset="0"/>
              </a:rPr>
              <a:t>Students are shown this number.  Teacher points to the 6 and says, </a:t>
            </a:r>
            <a:r>
              <a:rPr lang="ja-JP" altLang="en-US" sz="3600" dirty="0">
                <a:latin typeface="Arial" charset="0"/>
                <a:cs typeface="Arial" charset="0"/>
              </a:rPr>
              <a:t>“</a:t>
            </a:r>
            <a:r>
              <a:rPr lang="en-US" sz="3600" dirty="0">
                <a:latin typeface="Arial" charset="0"/>
                <a:cs typeface="Arial" charset="0"/>
              </a:rPr>
              <a:t>Can you show me this many?</a:t>
            </a:r>
            <a:r>
              <a:rPr lang="ja-JP" altLang="en-US" sz="3600" dirty="0">
                <a:latin typeface="Arial" charset="0"/>
                <a:cs typeface="Arial" charset="0"/>
              </a:rPr>
              <a:t>”</a:t>
            </a:r>
            <a:endParaRPr lang="en-US" sz="3600" dirty="0">
              <a:latin typeface="Arial" charset="0"/>
              <a:cs typeface="Arial" charset="0"/>
            </a:endParaRPr>
          </a:p>
        </p:txBody>
      </p:sp>
      <p:sp>
        <p:nvSpPr>
          <p:cNvPr id="44036" name="Rectangle 3"/>
          <p:cNvSpPr>
            <a:spLocks noChangeArrowheads="1"/>
          </p:cNvSpPr>
          <p:nvPr/>
        </p:nvSpPr>
        <p:spPr bwMode="auto">
          <a:xfrm>
            <a:off x="3962400" y="3733800"/>
            <a:ext cx="1752600"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0">
                <a:solidFill>
                  <a:srgbClr val="00457E"/>
                </a:solidFill>
                <a:latin typeface="Arial" charset="0"/>
                <a:cs typeface="Arial" charset="0"/>
              </a:rPr>
              <a:t>16</a:t>
            </a:r>
            <a:endParaRPr lang="en-US" sz="10000"/>
          </a:p>
        </p:txBody>
      </p:sp>
      <p:cxnSp>
        <p:nvCxnSpPr>
          <p:cNvPr id="6" name="Straight Arrow Connector 5"/>
          <p:cNvCxnSpPr>
            <a:cxnSpLocks noChangeShapeType="1"/>
          </p:cNvCxnSpPr>
          <p:nvPr/>
        </p:nvCxnSpPr>
        <p:spPr bwMode="auto">
          <a:xfrm rot="10800000" flipV="1">
            <a:off x="5791200" y="3505200"/>
            <a:ext cx="1219200" cy="838200"/>
          </a:xfrm>
          <a:prstGeom prst="straightConnector1">
            <a:avLst/>
          </a:prstGeom>
          <a:noFill/>
          <a:ln w="38100">
            <a:solidFill>
              <a:schemeClr val="tx1"/>
            </a:solidFill>
            <a:round/>
            <a:headEnd/>
            <a:tailEnd type="arrow" w="med" len="med"/>
          </a:ln>
          <a:effectLst>
            <a:outerShdw blurRad="63500" dist="23000" dir="5400000" rotWithShape="0">
              <a:srgbClr val="000000">
                <a:alpha val="34999"/>
              </a:srgbClr>
            </a:outerShdw>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29236684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ctr">
              <a:buNone/>
            </a:pPr>
            <a:r>
              <a:rPr lang="en-US" sz="4400" dirty="0" smtClean="0"/>
              <a:t>You can </a:t>
            </a:r>
            <a:r>
              <a:rPr lang="en-US" sz="4400" dirty="0" smtClean="0"/>
              <a:t>practice with the </a:t>
            </a:r>
            <a:br>
              <a:rPr lang="en-US" sz="4400" dirty="0" smtClean="0"/>
            </a:br>
            <a:r>
              <a:rPr lang="en-US" sz="4400" dirty="0" smtClean="0"/>
              <a:t>AMC Anywhere assessments </a:t>
            </a:r>
            <a:r>
              <a:rPr lang="en-US" sz="4400" dirty="0" smtClean="0"/>
              <a:t>online</a:t>
            </a:r>
          </a:p>
          <a:p>
            <a:pPr algn="ctr">
              <a:buNone/>
            </a:pPr>
            <a:r>
              <a:rPr lang="en-US" sz="4400" dirty="0" smtClean="0"/>
              <a:t>(we will need a demo login)</a:t>
            </a:r>
            <a:endParaRPr lang="en-US" sz="4400" dirty="0" smtClean="0"/>
          </a:p>
          <a:p>
            <a:pPr algn="ctr">
              <a:buNone/>
            </a:pPr>
            <a:r>
              <a:rPr lang="en-US" sz="4400" dirty="0" smtClean="0">
                <a:hlinkClick r:id="rId3"/>
              </a:rPr>
              <a:t>www.amcanywhere.com</a:t>
            </a:r>
            <a:endParaRPr lang="en-US" sz="4400" dirty="0" smtClean="0"/>
          </a:p>
          <a:p>
            <a:pPr algn="ctr">
              <a:buNone/>
            </a:pPr>
            <a:endParaRPr lang="en-US" sz="4400" dirty="0" smtClean="0"/>
          </a:p>
          <a:p>
            <a:pPr algn="ctr">
              <a:buNone/>
            </a:pPr>
            <a:r>
              <a:rPr lang="en-US" sz="4400" dirty="0" smtClean="0"/>
              <a:t> </a:t>
            </a:r>
            <a:endParaRPr lang="en-US" sz="4400" dirty="0"/>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xmlns="" val="23962552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To determine what number combinations the student knows and to find out if they can use the answer to a combination they know to figure out one they don't know.</a:t>
            </a:r>
          </a:p>
          <a:p>
            <a:endParaRPr lang="en-US" dirty="0" smtClean="0"/>
          </a:p>
          <a:p>
            <a:r>
              <a:rPr lang="en-US" dirty="0" smtClean="0"/>
              <a:t>Note that each train includes two relatively easy combinations and one relatively harder combination. The students will either know the combination without counting or they will need to count on or count all.  </a:t>
            </a:r>
            <a:br>
              <a:rPr lang="en-US" dirty="0" smtClean="0"/>
            </a:br>
            <a:endParaRPr lang="en-US" dirty="0"/>
          </a:p>
        </p:txBody>
      </p:sp>
      <p:sp>
        <p:nvSpPr>
          <p:cNvPr id="3" name="Title 2"/>
          <p:cNvSpPr>
            <a:spLocks noGrp="1"/>
          </p:cNvSpPr>
          <p:nvPr>
            <p:ph type="title"/>
          </p:nvPr>
        </p:nvSpPr>
        <p:spPr/>
        <p:txBody>
          <a:bodyPr/>
          <a:lstStyle/>
          <a:p>
            <a:r>
              <a:rPr lang="en-US" dirty="0" smtClean="0"/>
              <a:t>What is the Goal?</a:t>
            </a:r>
            <a:endParaRPr lang="en-US" dirty="0"/>
          </a:p>
        </p:txBody>
      </p:sp>
    </p:spTree>
    <p:extLst>
      <p:ext uri="{BB962C8B-B14F-4D97-AF65-F5344CB8AC3E}">
        <p14:creationId xmlns:p14="http://schemas.microsoft.com/office/powerpoint/2010/main" xmlns="" val="25395347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152400"/>
            <a:ext cx="8229600" cy="1143000"/>
          </a:xfrm>
        </p:spPr>
        <p:txBody>
          <a:bodyPr anchor="t">
            <a:normAutofit fontScale="90000"/>
          </a:bodyPr>
          <a:lstStyle/>
          <a:p>
            <a:pPr algn="ctr" eaLnBrk="1" hangingPunct="1"/>
            <a:r>
              <a:rPr lang="en-US" dirty="0" smtClean="0">
                <a:solidFill>
                  <a:schemeClr val="bg2">
                    <a:lumMod val="50000"/>
                  </a:schemeClr>
                </a:solidFill>
                <a:ea typeface="ＭＳ Ｐゴシック" pitchFamily="-108" charset="-128"/>
                <a:cs typeface="ＭＳ Ｐゴシック" pitchFamily="-108" charset="-128"/>
              </a:rPr>
              <a:t>Combination Trains Assessment</a:t>
            </a:r>
          </a:p>
        </p:txBody>
      </p:sp>
      <p:sp>
        <p:nvSpPr>
          <p:cNvPr id="67587" name="Content Placeholder 2"/>
          <p:cNvSpPr>
            <a:spLocks noGrp="1"/>
          </p:cNvSpPr>
          <p:nvPr>
            <p:ph idx="1"/>
          </p:nvPr>
        </p:nvSpPr>
        <p:spPr>
          <a:xfrm>
            <a:off x="228600" y="1283256"/>
            <a:ext cx="8686800" cy="2831544"/>
          </a:xfrm>
        </p:spPr>
        <p:txBody>
          <a:bodyPr>
            <a:spAutoFit/>
          </a:bodyPr>
          <a:lstStyle/>
          <a:p>
            <a:pPr eaLnBrk="1" hangingPunct="1">
              <a:spcBef>
                <a:spcPct val="0"/>
              </a:spcBef>
              <a:spcAft>
                <a:spcPts val="1200"/>
              </a:spcAft>
              <a:buFont typeface="Wingdings 2" pitchFamily="-108" charset="2"/>
              <a:buNone/>
            </a:pPr>
            <a:r>
              <a:rPr lang="en-US" sz="2800" b="1" dirty="0" smtClean="0">
                <a:solidFill>
                  <a:schemeClr val="tx2"/>
                </a:solidFill>
                <a:ea typeface="ＭＳ Ｐゴシック" pitchFamily="-108" charset="-128"/>
                <a:cs typeface="ＭＳ Ｐゴシック" pitchFamily="-108" charset="-128"/>
              </a:rPr>
              <a:t>Critical Learning Phases</a:t>
            </a:r>
          </a:p>
          <a:p>
            <a:pPr eaLnBrk="1" hangingPunct="1">
              <a:spcBef>
                <a:spcPct val="0"/>
              </a:spcBef>
              <a:spcAft>
                <a:spcPts val="600"/>
              </a:spcAft>
            </a:pPr>
            <a:r>
              <a:rPr lang="en-US" sz="2400" dirty="0" smtClean="0">
                <a:ea typeface="ＭＳ Ｐゴシック" pitchFamily="-108" charset="-128"/>
                <a:cs typeface="ＭＳ Ｐゴシック" pitchFamily="-108" charset="-128"/>
              </a:rPr>
              <a:t>Combines parts by using relationships</a:t>
            </a:r>
          </a:p>
          <a:p>
            <a:pPr eaLnBrk="1" hangingPunct="1">
              <a:spcBef>
                <a:spcPct val="0"/>
              </a:spcBef>
              <a:spcAft>
                <a:spcPts val="600"/>
              </a:spcAft>
            </a:pPr>
            <a:r>
              <a:rPr lang="en-US" sz="2400" dirty="0" smtClean="0">
                <a:ea typeface="ＭＳ Ｐゴシック" pitchFamily="-108" charset="-128"/>
                <a:cs typeface="ＭＳ Ｐゴシック" pitchFamily="-108" charset="-128"/>
              </a:rPr>
              <a:t>Knows doubles</a:t>
            </a:r>
          </a:p>
          <a:p>
            <a:pPr eaLnBrk="1" hangingPunct="1">
              <a:spcBef>
                <a:spcPct val="0"/>
              </a:spcBef>
              <a:spcAft>
                <a:spcPts val="600"/>
              </a:spcAft>
            </a:pPr>
            <a:r>
              <a:rPr lang="en-US" sz="2400" dirty="0" smtClean="0">
                <a:ea typeface="ＭＳ Ｐゴシック" pitchFamily="-108" charset="-128"/>
                <a:cs typeface="ＭＳ Ｐゴシック" pitchFamily="-108" charset="-128"/>
              </a:rPr>
              <a:t>Uses doubles plus one</a:t>
            </a:r>
          </a:p>
          <a:p>
            <a:pPr eaLnBrk="1" hangingPunct="1">
              <a:spcBef>
                <a:spcPct val="0"/>
              </a:spcBef>
              <a:spcAft>
                <a:spcPts val="600"/>
              </a:spcAft>
            </a:pPr>
            <a:r>
              <a:rPr lang="en-US" sz="2400" dirty="0" smtClean="0">
                <a:ea typeface="ＭＳ Ｐゴシック" pitchFamily="-108" charset="-128"/>
                <a:cs typeface="ＭＳ Ｐゴシック" pitchFamily="-108" charset="-128"/>
              </a:rPr>
              <a:t>Uses doubles minus one</a:t>
            </a:r>
          </a:p>
          <a:p>
            <a:pPr eaLnBrk="1" hangingPunct="1">
              <a:spcBef>
                <a:spcPct val="0"/>
              </a:spcBef>
              <a:spcAft>
                <a:spcPts val="600"/>
              </a:spcAft>
            </a:pPr>
            <a:r>
              <a:rPr lang="en-US" sz="2400" dirty="0" smtClean="0">
                <a:ea typeface="ＭＳ Ｐゴシック" pitchFamily="-108" charset="-128"/>
                <a:cs typeface="ＭＳ Ｐゴシック" pitchFamily="-108" charset="-128"/>
              </a:rPr>
              <a:t>Combines parts by knowing</a:t>
            </a:r>
          </a:p>
        </p:txBody>
      </p:sp>
    </p:spTree>
    <p:extLst>
      <p:ext uri="{BB962C8B-B14F-4D97-AF65-F5344CB8AC3E}">
        <p14:creationId xmlns:p14="http://schemas.microsoft.com/office/powerpoint/2010/main" xmlns="" val="1773054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anim calcmode="lin" valueType="num">
                                      <p:cBhvr additive="base">
                                        <p:cTn id="7" dur="5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7587">
                                            <p:txEl>
                                              <p:pRg st="2" end="2"/>
                                            </p:txEl>
                                          </p:spTgt>
                                        </p:tgtEl>
                                        <p:attrNameLst>
                                          <p:attrName>style.visibility</p:attrName>
                                        </p:attrNameLst>
                                      </p:cBhvr>
                                      <p:to>
                                        <p:strVal val="visible"/>
                                      </p:to>
                                    </p:set>
                                    <p:anim calcmode="lin" valueType="num">
                                      <p:cBhvr additive="base">
                                        <p:cTn id="13" dur="5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7587">
                                            <p:txEl>
                                              <p:pRg st="3" end="3"/>
                                            </p:txEl>
                                          </p:spTgt>
                                        </p:tgtEl>
                                        <p:attrNameLst>
                                          <p:attrName>style.visibility</p:attrName>
                                        </p:attrNameLst>
                                      </p:cBhvr>
                                      <p:to>
                                        <p:strVal val="visible"/>
                                      </p:to>
                                    </p:set>
                                    <p:anim calcmode="lin" valueType="num">
                                      <p:cBhvr additive="base">
                                        <p:cTn id="19" dur="500" fill="hold"/>
                                        <p:tgtEl>
                                          <p:spTgt spid="675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75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7587">
                                            <p:txEl>
                                              <p:pRg st="4" end="4"/>
                                            </p:txEl>
                                          </p:spTgt>
                                        </p:tgtEl>
                                        <p:attrNameLst>
                                          <p:attrName>style.visibility</p:attrName>
                                        </p:attrNameLst>
                                      </p:cBhvr>
                                      <p:to>
                                        <p:strVal val="visible"/>
                                      </p:to>
                                    </p:set>
                                    <p:anim calcmode="lin" valueType="num">
                                      <p:cBhvr additive="base">
                                        <p:cTn id="25" dur="500" fill="hold"/>
                                        <p:tgtEl>
                                          <p:spTgt spid="6758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5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7587">
                                            <p:txEl>
                                              <p:pRg st="5" end="5"/>
                                            </p:txEl>
                                          </p:spTgt>
                                        </p:tgtEl>
                                        <p:attrNameLst>
                                          <p:attrName>style.visibility</p:attrName>
                                        </p:attrNameLst>
                                      </p:cBhvr>
                                      <p:to>
                                        <p:strVal val="visible"/>
                                      </p:to>
                                    </p:set>
                                    <p:anim calcmode="lin" valueType="num">
                                      <p:cBhvr additive="base">
                                        <p:cTn id="31" dur="500" fill="hold"/>
                                        <p:tgtEl>
                                          <p:spTgt spid="6758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75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smtClean="0"/>
              <a:t>Assessment Results</a:t>
            </a:r>
            <a:br>
              <a:rPr lang="en-US" smtClean="0"/>
            </a:br>
            <a:endParaRPr lang="en-US" smtClean="0"/>
          </a:p>
        </p:txBody>
      </p:sp>
      <p:sp>
        <p:nvSpPr>
          <p:cNvPr id="14339" name="Content Placeholder 2"/>
          <p:cNvSpPr>
            <a:spLocks noGrp="1"/>
          </p:cNvSpPr>
          <p:nvPr>
            <p:ph idx="1"/>
          </p:nvPr>
        </p:nvSpPr>
        <p:spPr bwMode="auto">
          <a:xfrm>
            <a:off x="457200" y="1600200"/>
            <a:ext cx="8229600" cy="452596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marL="0" indent="0">
              <a:buFontTx/>
              <a:buNone/>
              <a:defRPr/>
            </a:pPr>
            <a:r>
              <a:rPr lang="en-US" sz="2400" dirty="0" smtClean="0"/>
              <a:t>Summarized at end of assessment as:</a:t>
            </a:r>
          </a:p>
          <a:p>
            <a:pPr>
              <a:defRPr/>
            </a:pPr>
            <a:endParaRPr lang="en-US" dirty="0"/>
          </a:p>
          <a:p>
            <a:pPr marL="457200" lvl="1" indent="0" algn="ctr">
              <a:buFontTx/>
              <a:buNone/>
              <a:defRPr/>
            </a:pPr>
            <a:r>
              <a:rPr lang="en-US" dirty="0" smtClean="0"/>
              <a:t>A – Ready to Apply</a:t>
            </a:r>
          </a:p>
          <a:p>
            <a:pPr marL="457200" lvl="1" indent="0" algn="ctr">
              <a:buFontTx/>
              <a:buNone/>
              <a:defRPr/>
            </a:pPr>
            <a:endParaRPr lang="en-US" dirty="0" smtClean="0"/>
          </a:p>
          <a:p>
            <a:pPr marL="457200" lvl="1" indent="0" algn="ctr">
              <a:buFontTx/>
              <a:buNone/>
              <a:defRPr/>
            </a:pPr>
            <a:r>
              <a:rPr lang="en-US" dirty="0" smtClean="0"/>
              <a:t>P – Needs Practice</a:t>
            </a:r>
          </a:p>
          <a:p>
            <a:pPr marL="457200" lvl="1" indent="0" algn="ctr">
              <a:buFontTx/>
              <a:buNone/>
              <a:defRPr/>
            </a:pPr>
            <a:endParaRPr lang="en-US" dirty="0" smtClean="0"/>
          </a:p>
          <a:p>
            <a:pPr marL="457200" lvl="1" indent="0" algn="ctr">
              <a:buFontTx/>
              <a:buNone/>
              <a:defRPr/>
            </a:pPr>
            <a:r>
              <a:rPr lang="en-US" dirty="0" smtClean="0"/>
              <a:t>     I –  Needs Instruction</a:t>
            </a:r>
          </a:p>
          <a:p>
            <a:pPr marL="457200" lvl="1" indent="0" algn="ctr">
              <a:buFontTx/>
              <a:buNone/>
              <a:defRPr/>
            </a:pPr>
            <a:r>
              <a:rPr lang="en-US" dirty="0" smtClean="0"/>
              <a:t>	</a:t>
            </a:r>
          </a:p>
          <a:p>
            <a:pPr marL="457200" lvl="1" indent="0" algn="ctr">
              <a:buFontTx/>
              <a:buNone/>
              <a:defRPr/>
            </a:pPr>
            <a:r>
              <a:rPr lang="en-US" dirty="0" smtClean="0"/>
              <a:t>	N –  Needs Prerequisite</a:t>
            </a:r>
          </a:p>
          <a:p>
            <a:pPr marL="457200" lvl="1" indent="0" algn="ctr">
              <a:buFontTx/>
              <a:buNone/>
              <a:defRPr/>
            </a:pPr>
            <a:endParaRPr lang="en-US" dirty="0" smtClean="0"/>
          </a:p>
          <a:p>
            <a:pPr marL="0" lvl="1" indent="0">
              <a:buFontTx/>
              <a:buNone/>
              <a:defRPr/>
            </a:pPr>
            <a:r>
              <a:rPr lang="en-US" sz="2400" dirty="0" smtClean="0"/>
              <a:t>Complete descriptions included in </a:t>
            </a:r>
            <a:r>
              <a:rPr lang="en-US" sz="2400" i="1" dirty="0" smtClean="0"/>
              <a:t>Assessing Math Concepts 2012 Edition</a:t>
            </a:r>
            <a:r>
              <a:rPr lang="en-US" sz="2400" dirty="0" smtClean="0"/>
              <a:t> – refer to pp. 16-19 and pp. 26 – 31.</a:t>
            </a:r>
          </a:p>
        </p:txBody>
      </p:sp>
      <p:pic>
        <p:nvPicPr>
          <p:cNvPr id="5" name="Picture 4"/>
          <p:cNvPicPr>
            <a:picLocks noChangeAspect="1" noChangeArrowheads="1"/>
          </p:cNvPicPr>
          <p:nvPr/>
        </p:nvPicPr>
        <p:blipFill>
          <a:blip r:embed="rId3" cstate="print"/>
          <a:srcRect/>
          <a:stretch>
            <a:fillRect/>
          </a:stretch>
        </p:blipFill>
        <p:spPr bwMode="auto">
          <a:xfrm rot="1190653">
            <a:off x="1217718" y="2494675"/>
            <a:ext cx="1590713" cy="2065291"/>
          </a:xfrm>
          <a:prstGeom prst="rect">
            <a:avLst/>
          </a:prstGeom>
          <a:noFill/>
          <a:ln w="12700">
            <a:noFill/>
            <a:miter lim="800000"/>
            <a:headEnd/>
            <a:tailEnd/>
          </a:ln>
        </p:spPr>
      </p:pic>
    </p:spTree>
    <p:extLst>
      <p:ext uri="{BB962C8B-B14F-4D97-AF65-F5344CB8AC3E}">
        <p14:creationId xmlns:p14="http://schemas.microsoft.com/office/powerpoint/2010/main" xmlns="" val="26782485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Autofit/>
          </a:bodyPr>
          <a:lstStyle/>
          <a:p>
            <a:pPr marL="342900" indent="-342900"/>
            <a:r>
              <a:rPr lang="en-US" sz="2400" dirty="0" smtClean="0"/>
              <a:t>Use “Linking Assessment to Instruction” guides for </a:t>
            </a:r>
            <a:br>
              <a:rPr lang="en-US" sz="2400" dirty="0" smtClean="0"/>
            </a:br>
            <a:r>
              <a:rPr lang="en-US" sz="2400" dirty="0" smtClean="0"/>
              <a:t>instructional support from </a:t>
            </a:r>
            <a:r>
              <a:rPr lang="en-US" sz="2400" u="sng" dirty="0" smtClean="0"/>
              <a:t>Developing Number Concepts</a:t>
            </a:r>
            <a:r>
              <a:rPr lang="en-US" sz="2400" dirty="0" smtClean="0"/>
              <a:t/>
            </a:r>
            <a:br>
              <a:rPr lang="en-US" sz="2400" dirty="0" smtClean="0"/>
            </a:br>
            <a:endParaRPr lang="en-US" sz="2400" dirty="0" smtClean="0"/>
          </a:p>
        </p:txBody>
      </p:sp>
      <p:pic>
        <p:nvPicPr>
          <p:cNvPr id="17411" name="Picture 3"/>
          <p:cNvPicPr>
            <a:picLocks noChangeAspect="1"/>
          </p:cNvPicPr>
          <p:nvPr/>
        </p:nvPicPr>
        <p:blipFill>
          <a:blip r:embed="rId3" cstate="print"/>
          <a:srcRect/>
          <a:stretch>
            <a:fillRect/>
          </a:stretch>
        </p:blipFill>
        <p:spPr bwMode="auto">
          <a:xfrm>
            <a:off x="5307013" y="2990850"/>
            <a:ext cx="3124200" cy="2693988"/>
          </a:xfrm>
          <a:prstGeom prst="rect">
            <a:avLst/>
          </a:prstGeom>
          <a:noFill/>
          <a:ln w="9525">
            <a:noFill/>
            <a:miter lim="800000"/>
            <a:headEnd/>
            <a:tailEnd/>
          </a:ln>
        </p:spPr>
      </p:pic>
      <p:pic>
        <p:nvPicPr>
          <p:cNvPr id="17412" name="Content Placeholder 4"/>
          <p:cNvPicPr>
            <a:picLocks noGrp="1" noChangeAspect="1"/>
          </p:cNvPicPr>
          <p:nvPr>
            <p:ph idx="1"/>
          </p:nvPr>
        </p:nvPicPr>
        <p:blipFill>
          <a:blip r:embed="rId4" cstate="print"/>
          <a:srcRect/>
          <a:stretch>
            <a:fillRect/>
          </a:stretch>
        </p:blipFill>
        <p:spPr bwMode="auto">
          <a:xfrm>
            <a:off x="166688" y="2571750"/>
            <a:ext cx="4017962" cy="838200"/>
          </a:xfrm>
          <a:noFill/>
          <a:ln>
            <a:miter lim="800000"/>
            <a:headEnd/>
            <a:tailEnd/>
          </a:ln>
        </p:spPr>
      </p:pic>
      <p:sp>
        <p:nvSpPr>
          <p:cNvPr id="17413" name="Rectangle 1"/>
          <p:cNvSpPr>
            <a:spLocks noChangeArrowheads="1"/>
          </p:cNvSpPr>
          <p:nvPr/>
        </p:nvSpPr>
        <p:spPr bwMode="auto">
          <a:xfrm>
            <a:off x="1701800" y="2820988"/>
            <a:ext cx="2032000" cy="368300"/>
          </a:xfrm>
          <a:prstGeom prst="rect">
            <a:avLst/>
          </a:prstGeom>
          <a:noFill/>
          <a:ln w="9525">
            <a:noFill/>
            <a:miter lim="800000"/>
            <a:headEnd/>
            <a:tailEnd/>
          </a:ln>
        </p:spPr>
        <p:txBody>
          <a:bodyPr>
            <a:spAutoFit/>
          </a:bodyPr>
          <a:lstStyle/>
          <a:p>
            <a:pPr marL="0" lvl="1"/>
            <a:endParaRPr lang="en-US" sz="1800"/>
          </a:p>
        </p:txBody>
      </p:sp>
      <p:pic>
        <p:nvPicPr>
          <p:cNvPr id="8" name="Picture 2"/>
          <p:cNvPicPr>
            <a:picLocks noChangeAspect="1" noChangeArrowheads="1"/>
          </p:cNvPicPr>
          <p:nvPr/>
        </p:nvPicPr>
        <p:blipFill>
          <a:blip r:embed="rId5" cstate="print"/>
          <a:srcRect/>
          <a:stretch>
            <a:fillRect/>
          </a:stretch>
        </p:blipFill>
        <p:spPr bwMode="auto">
          <a:xfrm>
            <a:off x="304800" y="1524000"/>
            <a:ext cx="3535362" cy="266700"/>
          </a:xfrm>
          <a:prstGeom prst="rect">
            <a:avLst/>
          </a:prstGeom>
          <a:noFill/>
          <a:ln w="9525">
            <a:noFill/>
            <a:miter lim="800000"/>
            <a:headEnd/>
            <a:tailEnd/>
          </a:ln>
        </p:spPr>
      </p:pic>
      <p:pic>
        <p:nvPicPr>
          <p:cNvPr id="17415" name="Picture 2"/>
          <p:cNvPicPr>
            <a:picLocks noChangeAspect="1"/>
          </p:cNvPicPr>
          <p:nvPr/>
        </p:nvPicPr>
        <p:blipFill>
          <a:blip r:embed="rId6" cstate="print"/>
          <a:srcRect/>
          <a:stretch>
            <a:fillRect/>
          </a:stretch>
        </p:blipFill>
        <p:spPr bwMode="auto">
          <a:xfrm>
            <a:off x="4953000" y="1747838"/>
            <a:ext cx="3633788" cy="960437"/>
          </a:xfrm>
          <a:prstGeom prst="rect">
            <a:avLst/>
          </a:prstGeom>
          <a:noFill/>
          <a:ln w="9525">
            <a:noFill/>
            <a:miter lim="800000"/>
            <a:headEnd/>
            <a:tailEnd/>
          </a:ln>
        </p:spPr>
      </p:pic>
      <p:sp>
        <p:nvSpPr>
          <p:cNvPr id="10" name="Right Arrow 9"/>
          <p:cNvSpPr/>
          <p:nvPr/>
        </p:nvSpPr>
        <p:spPr>
          <a:xfrm rot="19163177">
            <a:off x="3277259" y="3503787"/>
            <a:ext cx="809625" cy="301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Arrow 11"/>
          <p:cNvSpPr/>
          <p:nvPr/>
        </p:nvSpPr>
        <p:spPr>
          <a:xfrm rot="13532270">
            <a:off x="2686421" y="1688997"/>
            <a:ext cx="588963" cy="301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18" name="TextBox 6"/>
          <p:cNvSpPr txBox="1">
            <a:spLocks noChangeArrowheads="1"/>
          </p:cNvSpPr>
          <p:nvPr/>
        </p:nvSpPr>
        <p:spPr bwMode="auto">
          <a:xfrm>
            <a:off x="2209800" y="2133600"/>
            <a:ext cx="2045753" cy="369332"/>
          </a:xfrm>
          <a:prstGeom prst="rect">
            <a:avLst/>
          </a:prstGeom>
          <a:noFill/>
          <a:ln w="9525">
            <a:noFill/>
            <a:miter lim="800000"/>
            <a:headEnd/>
            <a:tailEnd/>
          </a:ln>
        </p:spPr>
        <p:txBody>
          <a:bodyPr wrap="none">
            <a:spAutoFit/>
          </a:bodyPr>
          <a:lstStyle/>
          <a:p>
            <a:r>
              <a:rPr lang="en-US" dirty="0"/>
              <a:t>Select </a:t>
            </a:r>
            <a:r>
              <a:rPr lang="en-US" dirty="0" smtClean="0"/>
              <a:t>Resources</a:t>
            </a:r>
            <a:endParaRPr lang="en-US" dirty="0"/>
          </a:p>
        </p:txBody>
      </p:sp>
      <p:sp>
        <p:nvSpPr>
          <p:cNvPr id="17419" name="TextBox 8"/>
          <p:cNvSpPr txBox="1">
            <a:spLocks noChangeArrowheads="1"/>
          </p:cNvSpPr>
          <p:nvPr/>
        </p:nvSpPr>
        <p:spPr bwMode="auto">
          <a:xfrm>
            <a:off x="304800" y="3886200"/>
            <a:ext cx="3276600" cy="646331"/>
          </a:xfrm>
          <a:prstGeom prst="rect">
            <a:avLst/>
          </a:prstGeom>
          <a:noFill/>
          <a:ln w="9525">
            <a:noFill/>
            <a:miter lim="800000"/>
            <a:headEnd/>
            <a:tailEnd/>
          </a:ln>
        </p:spPr>
        <p:txBody>
          <a:bodyPr wrap="square">
            <a:spAutoFit/>
          </a:bodyPr>
          <a:lstStyle/>
          <a:p>
            <a:r>
              <a:rPr lang="en-US" dirty="0"/>
              <a:t>Select Linking </a:t>
            </a:r>
            <a:r>
              <a:rPr lang="en-US" dirty="0" smtClean="0"/>
              <a:t>Assessment to Instruction</a:t>
            </a:r>
            <a:endParaRPr lang="en-US" dirty="0"/>
          </a:p>
        </p:txBody>
      </p:sp>
      <p:pic>
        <p:nvPicPr>
          <p:cNvPr id="17420" name="Picture 12"/>
          <p:cNvPicPr>
            <a:picLocks noChangeAspect="1"/>
          </p:cNvPicPr>
          <p:nvPr/>
        </p:nvPicPr>
        <p:blipFill>
          <a:blip r:embed="rId7" cstate="print"/>
          <a:srcRect/>
          <a:stretch>
            <a:fillRect/>
          </a:stretch>
        </p:blipFill>
        <p:spPr bwMode="auto">
          <a:xfrm rot="21029072">
            <a:off x="2604148" y="4413016"/>
            <a:ext cx="1457325" cy="1828800"/>
          </a:xfrm>
          <a:prstGeom prst="rect">
            <a:avLst/>
          </a:prstGeom>
          <a:noFill/>
          <a:ln w="9525">
            <a:noFill/>
            <a:miter lim="800000"/>
            <a:headEnd/>
            <a:tailEnd/>
          </a:ln>
        </p:spPr>
      </p:pic>
    </p:spTree>
    <p:extLst>
      <p:ext uri="{BB962C8B-B14F-4D97-AF65-F5344CB8AC3E}">
        <p14:creationId xmlns:p14="http://schemas.microsoft.com/office/powerpoint/2010/main" xmlns="" val="18533718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bwMode="auto">
          <a:xfrm>
            <a:off x="441325" y="457200"/>
            <a:ext cx="8229600" cy="1143000"/>
          </a:xfrm>
          <a:noFill/>
          <a:ln>
            <a:miter lim="800000"/>
            <a:headEnd/>
            <a:tailEnd/>
          </a:ln>
        </p:spPr>
        <p:txBody>
          <a:bodyPr vert="horz" wrap="square" lIns="91440" tIns="45720" rIns="91440" bIns="45720" numCol="1" anchor="t" anchorCtr="0" compatLnSpc="1">
            <a:prstTxWarp prst="textNoShape">
              <a:avLst/>
            </a:prstTxWarp>
            <a:normAutofit fontScale="77500" lnSpcReduction="20000"/>
          </a:bodyPr>
          <a:lstStyle/>
          <a:p>
            <a:pPr marL="342900" lvl="1" indent="-342900">
              <a:buFontTx/>
              <a:buChar char="•"/>
            </a:pPr>
            <a:endParaRPr lang="en-US" sz="1800" dirty="0" smtClean="0"/>
          </a:p>
          <a:p>
            <a:pPr marL="342900" lvl="1" indent="-342900">
              <a:buFontTx/>
              <a:buChar char="•"/>
            </a:pPr>
            <a:endParaRPr lang="en-US" sz="1800" dirty="0" smtClean="0"/>
          </a:p>
          <a:p>
            <a:pPr marL="342900" lvl="1" indent="-342900">
              <a:buNone/>
            </a:pPr>
            <a:endParaRPr lang="en-US" sz="1800" dirty="0" smtClean="0"/>
          </a:p>
          <a:p>
            <a:pPr marL="342900" lvl="1" indent="-342900">
              <a:buNone/>
            </a:pPr>
            <a:endParaRPr lang="en-US" sz="1800" dirty="0" smtClean="0"/>
          </a:p>
          <a:p>
            <a:pPr marL="342900" lvl="1" indent="-342900">
              <a:buNone/>
            </a:pPr>
            <a:r>
              <a:rPr lang="en-US" sz="2200" dirty="0" smtClean="0"/>
              <a:t>Use AMC Anywhere reporting to view student results.</a:t>
            </a:r>
          </a:p>
          <a:p>
            <a:endParaRPr lang="en-US" dirty="0" smtClean="0"/>
          </a:p>
        </p:txBody>
      </p:sp>
      <p:pic>
        <p:nvPicPr>
          <p:cNvPr id="12291" name="Picture 4"/>
          <p:cNvPicPr>
            <a:picLocks noChangeAspect="1" noChangeArrowheads="1"/>
          </p:cNvPicPr>
          <p:nvPr/>
        </p:nvPicPr>
        <p:blipFill>
          <a:blip r:embed="rId3" cstate="print"/>
          <a:srcRect/>
          <a:stretch>
            <a:fillRect/>
          </a:stretch>
        </p:blipFill>
        <p:spPr bwMode="auto">
          <a:xfrm>
            <a:off x="2209800" y="3200400"/>
            <a:ext cx="4225925" cy="2057400"/>
          </a:xfrm>
          <a:prstGeom prst="rect">
            <a:avLst/>
          </a:prstGeom>
          <a:noFill/>
          <a:ln w="9525" algn="ctr">
            <a:noFill/>
            <a:miter lim="800000"/>
            <a:headEnd/>
            <a:tailEnd/>
          </a:ln>
          <a:effectLst/>
        </p:spPr>
      </p:pic>
      <p:sp>
        <p:nvSpPr>
          <p:cNvPr id="12292" name="TextBox 3"/>
          <p:cNvSpPr txBox="1">
            <a:spLocks noChangeArrowheads="1"/>
          </p:cNvSpPr>
          <p:nvPr/>
        </p:nvSpPr>
        <p:spPr bwMode="auto">
          <a:xfrm>
            <a:off x="1046163" y="381000"/>
            <a:ext cx="6699250" cy="523875"/>
          </a:xfrm>
          <a:prstGeom prst="rect">
            <a:avLst/>
          </a:prstGeom>
          <a:noFill/>
          <a:ln w="9525">
            <a:noFill/>
            <a:miter lim="800000"/>
            <a:headEnd/>
            <a:tailEnd/>
          </a:ln>
        </p:spPr>
        <p:txBody>
          <a:bodyPr wrap="none">
            <a:spAutoFit/>
          </a:bodyPr>
          <a:lstStyle/>
          <a:p>
            <a:r>
              <a:rPr lang="en-US" sz="2800"/>
              <a:t>Interpreting &amp; Using Assessment Results</a:t>
            </a:r>
          </a:p>
        </p:txBody>
      </p:sp>
      <p:pic>
        <p:nvPicPr>
          <p:cNvPr id="12" name="Picture 2"/>
          <p:cNvPicPr>
            <a:picLocks noChangeAspect="1" noChangeArrowheads="1"/>
          </p:cNvPicPr>
          <p:nvPr/>
        </p:nvPicPr>
        <p:blipFill>
          <a:blip r:embed="rId4" cstate="print"/>
          <a:srcRect/>
          <a:stretch>
            <a:fillRect/>
          </a:stretch>
        </p:blipFill>
        <p:spPr bwMode="auto">
          <a:xfrm>
            <a:off x="1066800" y="2287588"/>
            <a:ext cx="6057900" cy="457200"/>
          </a:xfrm>
          <a:prstGeom prst="rect">
            <a:avLst/>
          </a:prstGeom>
          <a:noFill/>
          <a:ln w="9525">
            <a:noFill/>
            <a:miter lim="800000"/>
            <a:headEnd/>
            <a:tailEnd/>
          </a:ln>
        </p:spPr>
      </p:pic>
      <p:sp>
        <p:nvSpPr>
          <p:cNvPr id="13" name="Right Arrow 12"/>
          <p:cNvSpPr/>
          <p:nvPr/>
        </p:nvSpPr>
        <p:spPr>
          <a:xfrm rot="13532270">
            <a:off x="6538913" y="2760663"/>
            <a:ext cx="809625" cy="301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95" name="TextBox 8"/>
          <p:cNvSpPr txBox="1">
            <a:spLocks noChangeArrowheads="1"/>
          </p:cNvSpPr>
          <p:nvPr/>
        </p:nvSpPr>
        <p:spPr bwMode="auto">
          <a:xfrm>
            <a:off x="7388225" y="3167063"/>
            <a:ext cx="1374775" cy="276225"/>
          </a:xfrm>
          <a:prstGeom prst="rect">
            <a:avLst/>
          </a:prstGeom>
          <a:noFill/>
          <a:ln w="9525">
            <a:noFill/>
            <a:miter lim="800000"/>
            <a:headEnd/>
            <a:tailEnd/>
          </a:ln>
        </p:spPr>
        <p:txBody>
          <a:bodyPr>
            <a:spAutoFit/>
          </a:bodyPr>
          <a:lstStyle/>
          <a:p>
            <a:r>
              <a:rPr lang="en-US"/>
              <a:t>Select Reports</a:t>
            </a:r>
          </a:p>
        </p:txBody>
      </p:sp>
      <p:sp>
        <p:nvSpPr>
          <p:cNvPr id="15" name="Right Arrow 14"/>
          <p:cNvSpPr/>
          <p:nvPr/>
        </p:nvSpPr>
        <p:spPr>
          <a:xfrm rot="20860285">
            <a:off x="1470666" y="3359557"/>
            <a:ext cx="809625" cy="301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97" name="TextBox 9"/>
          <p:cNvSpPr txBox="1">
            <a:spLocks noChangeArrowheads="1"/>
          </p:cNvSpPr>
          <p:nvPr/>
        </p:nvSpPr>
        <p:spPr bwMode="auto">
          <a:xfrm>
            <a:off x="304800" y="3962400"/>
            <a:ext cx="1585913" cy="923330"/>
          </a:xfrm>
          <a:prstGeom prst="rect">
            <a:avLst/>
          </a:prstGeom>
          <a:noFill/>
          <a:ln w="9525">
            <a:noFill/>
            <a:miter lim="800000"/>
            <a:headEnd/>
            <a:tailEnd/>
          </a:ln>
        </p:spPr>
        <p:txBody>
          <a:bodyPr wrap="square">
            <a:spAutoFit/>
          </a:bodyPr>
          <a:lstStyle/>
          <a:p>
            <a:r>
              <a:rPr lang="en-US" dirty="0"/>
              <a:t>Select from a variety</a:t>
            </a:r>
          </a:p>
          <a:p>
            <a:r>
              <a:rPr lang="en-US" dirty="0"/>
              <a:t> of reports.</a:t>
            </a:r>
          </a:p>
        </p:txBody>
      </p:sp>
    </p:spTree>
    <p:extLst>
      <p:ext uri="{BB962C8B-B14F-4D97-AF65-F5344CB8AC3E}">
        <p14:creationId xmlns:p14="http://schemas.microsoft.com/office/powerpoint/2010/main" xmlns="" val="281063430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143000"/>
            <a:ext cx="6858000" cy="4401205"/>
          </a:xfrm>
          <a:prstGeom prst="rect">
            <a:avLst/>
          </a:prstGeom>
        </p:spPr>
        <p:txBody>
          <a:bodyPr wrap="square">
            <a:spAutoFit/>
          </a:bodyPr>
          <a:lstStyle/>
          <a:p>
            <a:pPr lvl="0" algn="ctr"/>
            <a:r>
              <a:rPr lang="en-US" sz="4000" b="1" dirty="0" smtClean="0"/>
              <a:t>“Both </a:t>
            </a:r>
            <a:r>
              <a:rPr lang="en-US" sz="4000" b="1" dirty="0"/>
              <a:t>the assessments and instruction should leave you with a question.  It gives you something to watch </a:t>
            </a:r>
            <a:r>
              <a:rPr lang="en-US" sz="4000" b="1" dirty="0" smtClean="0"/>
              <a:t>for.”  </a:t>
            </a:r>
          </a:p>
          <a:p>
            <a:pPr lvl="0" algn="ctr"/>
            <a:endParaRPr lang="en-US" sz="4000" b="1" dirty="0" smtClean="0"/>
          </a:p>
          <a:p>
            <a:pPr lvl="0" algn="ctr"/>
            <a:r>
              <a:rPr lang="en-US" sz="4000" b="1" dirty="0" smtClean="0"/>
              <a:t>-Kathy Richardson</a:t>
            </a:r>
            <a:endParaRPr lang="en-US" sz="4000" dirty="0"/>
          </a:p>
        </p:txBody>
      </p:sp>
    </p:spTree>
    <p:extLst>
      <p:ext uri="{BB962C8B-B14F-4D97-AF65-F5344CB8AC3E}">
        <p14:creationId xmlns:p14="http://schemas.microsoft.com/office/powerpoint/2010/main" xmlns="" val="18453741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38428"/>
            <a:ext cx="8229600" cy="4824222"/>
          </a:xfrm>
        </p:spPr>
        <p:txBody>
          <a:bodyPr>
            <a:normAutofit/>
          </a:bodyPr>
          <a:lstStyle/>
          <a:p>
            <a:r>
              <a:rPr lang="en-US" dirty="0" smtClean="0"/>
              <a:t>Handout</a:t>
            </a:r>
          </a:p>
          <a:p>
            <a:pPr lvl="1"/>
            <a:r>
              <a:rPr lang="en-US" dirty="0" smtClean="0"/>
              <a:t>Combination Trains: </a:t>
            </a:r>
            <a:br>
              <a:rPr lang="en-US" dirty="0" smtClean="0"/>
            </a:br>
            <a:r>
              <a:rPr lang="en-US" dirty="0" smtClean="0"/>
              <a:t>Linking Assessment to Instruction</a:t>
            </a:r>
          </a:p>
          <a:p>
            <a:pPr lvl="1"/>
            <a:endParaRPr lang="en-US" dirty="0" smtClean="0"/>
          </a:p>
          <a:p>
            <a:r>
              <a:rPr lang="en-US" dirty="0" smtClean="0"/>
              <a:t>Handout</a:t>
            </a:r>
          </a:p>
          <a:p>
            <a:pPr lvl="1"/>
            <a:r>
              <a:rPr lang="en-US" dirty="0" smtClean="0"/>
              <a:t>If a student is struggling with this try these stations</a:t>
            </a:r>
            <a:endParaRPr lang="en-US" dirty="0"/>
          </a:p>
        </p:txBody>
      </p:sp>
      <p:sp>
        <p:nvSpPr>
          <p:cNvPr id="3" name="Title 2"/>
          <p:cNvSpPr>
            <a:spLocks noGrp="1"/>
          </p:cNvSpPr>
          <p:nvPr>
            <p:ph type="title"/>
          </p:nvPr>
        </p:nvSpPr>
        <p:spPr>
          <a:xfrm>
            <a:off x="457200" y="274638"/>
            <a:ext cx="8481848" cy="1143000"/>
          </a:xfrm>
        </p:spPr>
        <p:txBody>
          <a:bodyPr>
            <a:normAutofit fontScale="90000"/>
          </a:bodyPr>
          <a:lstStyle/>
          <a:p>
            <a:r>
              <a:rPr lang="en-US" dirty="0" smtClean="0"/>
              <a:t>Example Tasks: Combination </a:t>
            </a:r>
            <a:r>
              <a:rPr lang="en-US" dirty="0" smtClean="0"/>
              <a:t>Trains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004888"/>
          <a:ext cx="8229600" cy="5835070"/>
        </p:xfrm>
        <a:graphic>
          <a:graphicData uri="http://schemas.openxmlformats.org/drawingml/2006/table">
            <a:tbl>
              <a:tblPr firstRow="1" bandRow="1">
                <a:tableStyleId>{5C22544A-7EE6-4342-B048-85BDC9FD1C3A}</a:tableStyleId>
              </a:tblPr>
              <a:tblGrid>
                <a:gridCol w="1123950"/>
                <a:gridCol w="4400550"/>
                <a:gridCol w="933450"/>
                <a:gridCol w="857250"/>
                <a:gridCol w="914400"/>
              </a:tblGrid>
              <a:tr h="1060342">
                <a:tc gridSpan="5">
                  <a:txBody>
                    <a:bodyPr/>
                    <a:lstStyle/>
                    <a:p>
                      <a:r>
                        <a:rPr lang="en-US" dirty="0" smtClean="0"/>
                        <a:t>Focus- Recognizing</a:t>
                      </a:r>
                      <a:r>
                        <a:rPr lang="en-US" baseline="0" dirty="0" smtClean="0"/>
                        <a:t> small groups of objects. </a:t>
                      </a:r>
                    </a:p>
                    <a:p>
                      <a:r>
                        <a:rPr lang="en-US" baseline="0" dirty="0" smtClean="0"/>
                        <a:t>Begin with numbers that are small enough for them to recognize the groups without counting.</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30028">
                <a:tc gridSpan="2">
                  <a:txBody>
                    <a:bodyPr/>
                    <a:lstStyle/>
                    <a:p>
                      <a:r>
                        <a:rPr lang="en-US" b="1" i="1" dirty="0" smtClean="0">
                          <a:solidFill>
                            <a:srgbClr val="FF0000"/>
                          </a:solidFill>
                        </a:rPr>
                        <a:t>Teacher Directed</a:t>
                      </a:r>
                      <a:r>
                        <a:rPr lang="en-US" b="1" i="1" baseline="0" dirty="0" smtClean="0">
                          <a:solidFill>
                            <a:srgbClr val="FF0000"/>
                          </a:solidFill>
                        </a:rPr>
                        <a:t> Activities</a:t>
                      </a:r>
                      <a:endParaRPr lang="en-US" b="1" i="1" dirty="0">
                        <a:solidFill>
                          <a:srgbClr val="FF0000"/>
                        </a:solidFill>
                      </a:endParaRPr>
                    </a:p>
                  </a:txBody>
                  <a:tcPr/>
                </a:tc>
                <a:tc hMerge="1">
                  <a:txBody>
                    <a:bodyPr/>
                    <a:lstStyle/>
                    <a:p>
                      <a:endParaRPr lang="en-US" dirty="0"/>
                    </a:p>
                  </a:txBody>
                  <a:tcPr/>
                </a:tc>
                <a:tc>
                  <a:txBody>
                    <a:bodyPr/>
                    <a:lstStyle/>
                    <a:p>
                      <a:r>
                        <a:rPr lang="en-US" dirty="0" smtClean="0"/>
                        <a:t>To 6</a:t>
                      </a:r>
                      <a:endParaRPr lang="en-US" dirty="0"/>
                    </a:p>
                  </a:txBody>
                  <a:tcPr/>
                </a:tc>
                <a:tc>
                  <a:txBody>
                    <a:bodyPr/>
                    <a:lstStyle/>
                    <a:p>
                      <a:r>
                        <a:rPr lang="en-US" dirty="0" smtClean="0"/>
                        <a:t>To 10</a:t>
                      </a:r>
                      <a:endParaRPr lang="en-US" dirty="0"/>
                    </a:p>
                  </a:txBody>
                  <a:tcPr/>
                </a:tc>
                <a:tc>
                  <a:txBody>
                    <a:bodyPr/>
                    <a:lstStyle/>
                    <a:p>
                      <a:r>
                        <a:rPr lang="en-US" dirty="0" smtClean="0"/>
                        <a:t>To 20</a:t>
                      </a:r>
                      <a:endParaRPr lang="en-US" dirty="0"/>
                    </a:p>
                  </a:txBody>
                  <a:tcPr/>
                </a:tc>
              </a:tr>
              <a:tr h="430028">
                <a:tc>
                  <a:txBody>
                    <a:bodyPr/>
                    <a:lstStyle/>
                    <a:p>
                      <a:r>
                        <a:rPr lang="en-US" dirty="0" smtClean="0"/>
                        <a:t>1:1-13</a:t>
                      </a:r>
                      <a:endParaRPr lang="en-US" dirty="0"/>
                    </a:p>
                  </a:txBody>
                  <a:tcPr/>
                </a:tc>
                <a:tc>
                  <a:txBody>
                    <a:bodyPr/>
                    <a:lstStyle/>
                    <a:p>
                      <a:r>
                        <a:rPr lang="en-US" dirty="0" smtClean="0"/>
                        <a:t>Tell Me Fast</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endParaRPr lang="en-US" dirty="0"/>
                    </a:p>
                  </a:txBody>
                  <a:tcPr/>
                </a:tc>
              </a:tr>
              <a:tr h="430028">
                <a:tc>
                  <a:txBody>
                    <a:bodyPr/>
                    <a:lstStyle/>
                    <a:p>
                      <a:r>
                        <a:rPr lang="en-US" dirty="0" smtClean="0"/>
                        <a:t>1:1-10</a:t>
                      </a:r>
                      <a:endParaRPr lang="en-US" dirty="0"/>
                    </a:p>
                  </a:txBody>
                  <a:tcPr/>
                </a:tc>
                <a:tc>
                  <a:txBody>
                    <a:bodyPr/>
                    <a:lstStyle/>
                    <a:p>
                      <a:r>
                        <a:rPr lang="en-US" dirty="0" smtClean="0"/>
                        <a:t>Hunt for It</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endParaRPr lang="en-US" dirty="0"/>
                    </a:p>
                  </a:txBody>
                  <a:tcPr/>
                </a:tc>
              </a:tr>
              <a:tr h="430028">
                <a:tc>
                  <a:txBody>
                    <a:bodyPr/>
                    <a:lstStyle/>
                    <a:p>
                      <a:r>
                        <a:rPr lang="en-US" dirty="0" smtClean="0"/>
                        <a:t>1:1-9</a:t>
                      </a:r>
                      <a:endParaRPr lang="en-US" dirty="0"/>
                    </a:p>
                  </a:txBody>
                  <a:tcPr/>
                </a:tc>
                <a:tc>
                  <a:txBody>
                    <a:bodyPr/>
                    <a:lstStyle/>
                    <a:p>
                      <a:r>
                        <a:rPr lang="en-US" dirty="0" smtClean="0"/>
                        <a:t>Hide It</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endParaRPr lang="en-US" dirty="0"/>
                    </a:p>
                  </a:txBody>
                  <a:tcPr/>
                </a:tc>
              </a:tr>
              <a:tr h="430028">
                <a:tc>
                  <a:txBody>
                    <a:bodyPr/>
                    <a:lstStyle/>
                    <a:p>
                      <a:r>
                        <a:rPr lang="en-US" dirty="0" smtClean="0"/>
                        <a:t>1:1-12</a:t>
                      </a:r>
                      <a:endParaRPr lang="en-US" dirty="0"/>
                    </a:p>
                  </a:txBody>
                  <a:tcPr/>
                </a:tc>
                <a:tc>
                  <a:txBody>
                    <a:bodyPr/>
                    <a:lstStyle/>
                    <a:p>
                      <a:r>
                        <a:rPr lang="en-US" dirty="0" smtClean="0"/>
                        <a:t>Find</a:t>
                      </a:r>
                      <a:r>
                        <a:rPr lang="en-US" baseline="0" dirty="0" smtClean="0"/>
                        <a:t> a Match</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endParaRPr lang="en-US" dirty="0"/>
                    </a:p>
                  </a:txBody>
                  <a:tcPr/>
                </a:tc>
              </a:tr>
              <a:tr h="430028">
                <a:tc>
                  <a:txBody>
                    <a:bodyPr/>
                    <a:lstStyle/>
                    <a:p>
                      <a:r>
                        <a:rPr lang="en-US" dirty="0" smtClean="0"/>
                        <a:t>2:3-2</a:t>
                      </a:r>
                      <a:endParaRPr lang="en-US" dirty="0"/>
                    </a:p>
                  </a:txBody>
                  <a:tcPr/>
                </a:tc>
                <a:tc>
                  <a:txBody>
                    <a:bodyPr/>
                    <a:lstStyle/>
                    <a:p>
                      <a:r>
                        <a:rPr lang="en-US" dirty="0" smtClean="0"/>
                        <a:t>Instant Recognition of Number</a:t>
                      </a:r>
                      <a:r>
                        <a:rPr lang="en-US" baseline="0" dirty="0" smtClean="0"/>
                        <a:t> Arrangements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430028">
                <a:tc>
                  <a:txBody>
                    <a:bodyPr/>
                    <a:lstStyle/>
                    <a:p>
                      <a:r>
                        <a:rPr lang="en-US" dirty="0" smtClean="0"/>
                        <a:t>2:3-3</a:t>
                      </a:r>
                      <a:endParaRPr lang="en-US" dirty="0"/>
                    </a:p>
                  </a:txBody>
                  <a:tcPr/>
                </a:tc>
                <a:tc>
                  <a:txBody>
                    <a:bodyPr/>
                    <a:lstStyle/>
                    <a:p>
                      <a:r>
                        <a:rPr lang="en-US" dirty="0" smtClean="0"/>
                        <a:t>Instant Recognition of Number Shapes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430028">
                <a:tc>
                  <a:txBody>
                    <a:bodyPr/>
                    <a:lstStyle/>
                    <a:p>
                      <a:r>
                        <a:rPr lang="en-US" dirty="0" smtClean="0"/>
                        <a:t>2:3-4</a:t>
                      </a:r>
                      <a:endParaRPr lang="en-US" dirty="0"/>
                    </a:p>
                  </a:txBody>
                  <a:tcPr/>
                </a:tc>
                <a:tc>
                  <a:txBody>
                    <a:bodyPr/>
                    <a:lstStyle/>
                    <a:p>
                      <a:r>
                        <a:rPr lang="en-US" dirty="0" smtClean="0"/>
                        <a:t>Instant</a:t>
                      </a:r>
                      <a:r>
                        <a:rPr lang="en-US" baseline="0" dirty="0" smtClean="0"/>
                        <a:t> Recognition of Number Trains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430028">
                <a:tc>
                  <a:txBody>
                    <a:bodyPr/>
                    <a:lstStyle/>
                    <a:p>
                      <a:r>
                        <a:rPr lang="en-US" dirty="0" smtClean="0"/>
                        <a:t>2:3-3</a:t>
                      </a:r>
                      <a:r>
                        <a:rPr lang="en-US" baseline="0" dirty="0" smtClean="0"/>
                        <a:t> and 2:3-33</a:t>
                      </a:r>
                      <a:endParaRPr lang="en-US" dirty="0"/>
                    </a:p>
                  </a:txBody>
                  <a:tcPr/>
                </a:tc>
                <a:tc>
                  <a:txBody>
                    <a:bodyPr/>
                    <a:lstStyle/>
                    <a:p>
                      <a:r>
                        <a:rPr lang="en-US" dirty="0" smtClean="0"/>
                        <a:t>Instant Recognition of Number Shapes</a:t>
                      </a:r>
                      <a:br>
                        <a:rPr lang="en-US" dirty="0" smtClean="0"/>
                      </a:br>
                      <a:r>
                        <a:rPr lang="en-US" dirty="0" smtClean="0"/>
                        <a:t>Combined</a:t>
                      </a:r>
                      <a:r>
                        <a:rPr lang="en-US" baseline="0" dirty="0" smtClean="0"/>
                        <a:t> with Number Shape Pairs</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Yes</a:t>
                      </a:r>
                      <a:endParaRPr lang="en-US" dirty="0"/>
                    </a:p>
                  </a:txBody>
                  <a:tcPr/>
                </a:tc>
              </a:tr>
            </a:tbl>
          </a:graphicData>
        </a:graphic>
      </p:graphicFrame>
      <p:sp>
        <p:nvSpPr>
          <p:cNvPr id="3" name="Title 2"/>
          <p:cNvSpPr>
            <a:spLocks noGrp="1"/>
          </p:cNvSpPr>
          <p:nvPr>
            <p:ph type="title"/>
          </p:nvPr>
        </p:nvSpPr>
        <p:spPr>
          <a:xfrm>
            <a:off x="457200" y="-11112"/>
            <a:ext cx="8229600" cy="1143000"/>
          </a:xfrm>
        </p:spPr>
        <p:txBody>
          <a:bodyPr>
            <a:normAutofit fontScale="90000"/>
          </a:bodyPr>
          <a:lstStyle/>
          <a:p>
            <a:r>
              <a:rPr lang="en-US" dirty="0" smtClean="0"/>
              <a:t>Combination Trains</a:t>
            </a:r>
            <a:br>
              <a:rPr lang="en-US" dirty="0" smtClean="0"/>
            </a:br>
            <a:r>
              <a:rPr lang="en-US" dirty="0" smtClean="0"/>
              <a:t>Needs Prerequisite (N)</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004888"/>
          <a:ext cx="8229600" cy="5850898"/>
        </p:xfrm>
        <a:graphic>
          <a:graphicData uri="http://schemas.openxmlformats.org/drawingml/2006/table">
            <a:tbl>
              <a:tblPr firstRow="1" bandRow="1">
                <a:tableStyleId>{5C22544A-7EE6-4342-B048-85BDC9FD1C3A}</a:tableStyleId>
              </a:tblPr>
              <a:tblGrid>
                <a:gridCol w="1047750"/>
                <a:gridCol w="4476750"/>
                <a:gridCol w="933450"/>
                <a:gridCol w="857250"/>
                <a:gridCol w="914400"/>
              </a:tblGrid>
              <a:tr h="690562">
                <a:tc gridSpan="5">
                  <a:txBody>
                    <a:bodyPr/>
                    <a:lstStyle/>
                    <a:p>
                      <a:r>
                        <a:rPr lang="en-US" dirty="0" smtClean="0"/>
                        <a:t>Focus- Describing</a:t>
                      </a:r>
                      <a:r>
                        <a:rPr lang="en-US" baseline="0" dirty="0" smtClean="0"/>
                        <a:t> the parts of numbers to help the children move from counting all to combining parts.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30028">
                <a:tc gridSpan="2">
                  <a:txBody>
                    <a:bodyPr/>
                    <a:lstStyle/>
                    <a:p>
                      <a:r>
                        <a:rPr lang="en-US" b="1" i="1" dirty="0" smtClean="0">
                          <a:solidFill>
                            <a:srgbClr val="FF0000"/>
                          </a:solidFill>
                        </a:rPr>
                        <a:t>Teacher Directed</a:t>
                      </a:r>
                      <a:r>
                        <a:rPr lang="en-US" b="1" i="1" baseline="0" dirty="0" smtClean="0">
                          <a:solidFill>
                            <a:srgbClr val="FF0000"/>
                          </a:solidFill>
                        </a:rPr>
                        <a:t> Activities</a:t>
                      </a:r>
                      <a:endParaRPr lang="en-US" b="1" i="1" dirty="0">
                        <a:solidFill>
                          <a:srgbClr val="FF0000"/>
                        </a:solidFill>
                      </a:endParaRPr>
                    </a:p>
                  </a:txBody>
                  <a:tcPr/>
                </a:tc>
                <a:tc hMerge="1">
                  <a:txBody>
                    <a:bodyPr/>
                    <a:lstStyle/>
                    <a:p>
                      <a:endParaRPr lang="en-US" dirty="0"/>
                    </a:p>
                  </a:txBody>
                  <a:tcPr/>
                </a:tc>
                <a:tc>
                  <a:txBody>
                    <a:bodyPr/>
                    <a:lstStyle/>
                    <a:p>
                      <a:r>
                        <a:rPr lang="en-US" dirty="0" smtClean="0"/>
                        <a:t>To 6</a:t>
                      </a:r>
                      <a:endParaRPr lang="en-US" dirty="0"/>
                    </a:p>
                  </a:txBody>
                  <a:tcPr/>
                </a:tc>
                <a:tc>
                  <a:txBody>
                    <a:bodyPr/>
                    <a:lstStyle/>
                    <a:p>
                      <a:r>
                        <a:rPr lang="en-US" dirty="0" smtClean="0"/>
                        <a:t>To 10</a:t>
                      </a:r>
                      <a:endParaRPr lang="en-US" dirty="0"/>
                    </a:p>
                  </a:txBody>
                  <a:tcPr/>
                </a:tc>
                <a:tc>
                  <a:txBody>
                    <a:bodyPr/>
                    <a:lstStyle/>
                    <a:p>
                      <a:r>
                        <a:rPr lang="en-US" dirty="0" smtClean="0"/>
                        <a:t>To 20</a:t>
                      </a:r>
                      <a:endParaRPr lang="en-US" dirty="0"/>
                    </a:p>
                  </a:txBody>
                  <a:tcPr/>
                </a:tc>
              </a:tr>
              <a:tr h="430028">
                <a:tc>
                  <a:txBody>
                    <a:bodyPr/>
                    <a:lstStyle/>
                    <a:p>
                      <a:r>
                        <a:rPr lang="en-US" dirty="0" smtClean="0"/>
                        <a:t>2:2-1</a:t>
                      </a:r>
                      <a:endParaRPr lang="en-US" dirty="0"/>
                    </a:p>
                  </a:txBody>
                  <a:tcPr/>
                </a:tc>
                <a:tc>
                  <a:txBody>
                    <a:bodyPr/>
                    <a:lstStyle/>
                    <a:p>
                      <a:r>
                        <a:rPr lang="en-US" dirty="0" smtClean="0"/>
                        <a:t>Snap It, Level 1 and Extension</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endParaRPr lang="en-US" dirty="0"/>
                    </a:p>
                  </a:txBody>
                  <a:tcPr/>
                </a:tc>
              </a:tr>
              <a:tr h="430028">
                <a:tc>
                  <a:txBody>
                    <a:bodyPr/>
                    <a:lstStyle/>
                    <a:p>
                      <a:r>
                        <a:rPr lang="en-US" dirty="0" smtClean="0"/>
                        <a:t>2:2-2</a:t>
                      </a:r>
                      <a:endParaRPr lang="en-US" dirty="0"/>
                    </a:p>
                  </a:txBody>
                  <a:tcPr/>
                </a:tc>
                <a:tc>
                  <a:txBody>
                    <a:bodyPr/>
                    <a:lstStyle/>
                    <a:p>
                      <a:r>
                        <a:rPr lang="en-US" dirty="0" smtClean="0"/>
                        <a:t>The</a:t>
                      </a:r>
                      <a:r>
                        <a:rPr lang="en-US" baseline="0" dirty="0" smtClean="0"/>
                        <a:t> Tub Game, Level 1 and Extension</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endParaRPr lang="en-US" dirty="0"/>
                    </a:p>
                  </a:txBody>
                  <a:tcPr/>
                </a:tc>
              </a:tr>
              <a:tr h="430028">
                <a:tc>
                  <a:txBody>
                    <a:bodyPr/>
                    <a:lstStyle/>
                    <a:p>
                      <a:r>
                        <a:rPr lang="en-US" dirty="0" smtClean="0"/>
                        <a:t>2:2-3</a:t>
                      </a:r>
                      <a:endParaRPr lang="en-US" dirty="0"/>
                    </a:p>
                  </a:txBody>
                  <a:tcPr/>
                </a:tc>
                <a:tc>
                  <a:txBody>
                    <a:bodyPr/>
                    <a:lstStyle/>
                    <a:p>
                      <a:r>
                        <a:rPr lang="en-US" dirty="0" smtClean="0"/>
                        <a:t>The Wall Game</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endParaRPr lang="en-US" dirty="0"/>
                    </a:p>
                  </a:txBody>
                  <a:tcPr/>
                </a:tc>
              </a:tr>
              <a:tr h="430028">
                <a:tc>
                  <a:txBody>
                    <a:bodyPr/>
                    <a:lstStyle/>
                    <a:p>
                      <a:r>
                        <a:rPr lang="en-US" dirty="0" smtClean="0"/>
                        <a:t>2:2-4</a:t>
                      </a:r>
                      <a:endParaRPr lang="en-US" dirty="0"/>
                    </a:p>
                  </a:txBody>
                  <a:tcPr/>
                </a:tc>
                <a:tc>
                  <a:txBody>
                    <a:bodyPr/>
                    <a:lstStyle/>
                    <a:p>
                      <a:r>
                        <a:rPr lang="en-US" dirty="0" smtClean="0"/>
                        <a:t>Bulldozer</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endParaRPr lang="en-US" dirty="0"/>
                    </a:p>
                  </a:txBody>
                  <a:tcPr/>
                </a:tc>
              </a:tr>
              <a:tr h="430028">
                <a:tc>
                  <a:txBody>
                    <a:bodyPr/>
                    <a:lstStyle/>
                    <a:p>
                      <a:r>
                        <a:rPr lang="en-US" dirty="0" smtClean="0"/>
                        <a:t>2:2-5</a:t>
                      </a:r>
                      <a:endParaRPr lang="en-US" dirty="0"/>
                    </a:p>
                  </a:txBody>
                  <a:tcPr/>
                </a:tc>
                <a:tc>
                  <a:txBody>
                    <a:bodyPr/>
                    <a:lstStyle/>
                    <a:p>
                      <a:r>
                        <a:rPr lang="en-US" dirty="0" smtClean="0"/>
                        <a:t>The Cave</a:t>
                      </a:r>
                      <a:r>
                        <a:rPr lang="en-US" baseline="0" dirty="0" smtClean="0"/>
                        <a:t> Game</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430028">
                <a:tc>
                  <a:txBody>
                    <a:bodyPr/>
                    <a:lstStyle/>
                    <a:p>
                      <a:r>
                        <a:rPr lang="en-US" dirty="0" smtClean="0"/>
                        <a:t>2:2-9</a:t>
                      </a:r>
                      <a:endParaRPr lang="en-US" dirty="0"/>
                    </a:p>
                  </a:txBody>
                  <a:tcPr/>
                </a:tc>
                <a:tc>
                  <a:txBody>
                    <a:bodyPr/>
                    <a:lstStyle/>
                    <a:p>
                      <a:r>
                        <a:rPr lang="en-US" dirty="0" smtClean="0"/>
                        <a:t>Number Shapes: On</a:t>
                      </a:r>
                      <a:r>
                        <a:rPr lang="en-US" baseline="0" dirty="0" smtClean="0"/>
                        <a:t> and Off</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endParaRPr lang="en-US" dirty="0"/>
                    </a:p>
                  </a:txBody>
                  <a:tcPr/>
                </a:tc>
              </a:tr>
              <a:tr h="430028">
                <a:tc>
                  <a:txBody>
                    <a:bodyPr/>
                    <a:lstStyle/>
                    <a:p>
                      <a:r>
                        <a:rPr lang="en-US" dirty="0" smtClean="0"/>
                        <a:t>2:2-11</a:t>
                      </a:r>
                      <a:endParaRPr lang="en-US" dirty="0"/>
                    </a:p>
                  </a:txBody>
                  <a:tcPr/>
                </a:tc>
                <a:tc>
                  <a:txBody>
                    <a:bodyPr/>
                    <a:lstStyle/>
                    <a:p>
                      <a:r>
                        <a:rPr lang="en-US" dirty="0" smtClean="0"/>
                        <a:t>Number Trains: On and Off</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endParaRPr lang="en-US" dirty="0"/>
                    </a:p>
                  </a:txBody>
                  <a:tcPr/>
                </a:tc>
              </a:tr>
              <a:tr h="430028">
                <a:tc>
                  <a:txBody>
                    <a:bodyPr/>
                    <a:lstStyle/>
                    <a:p>
                      <a:r>
                        <a:rPr lang="en-US" dirty="0" smtClean="0"/>
                        <a:t>2:2-7</a:t>
                      </a:r>
                      <a:endParaRPr lang="en-US" dirty="0"/>
                    </a:p>
                  </a:txBody>
                  <a:tcPr/>
                </a:tc>
                <a:tc>
                  <a:txBody>
                    <a:bodyPr/>
                    <a:lstStyle/>
                    <a:p>
                      <a:r>
                        <a:rPr lang="en-US" dirty="0" smtClean="0"/>
                        <a:t>Finger Combinations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endParaRPr lang="en-US" dirty="0"/>
                    </a:p>
                  </a:txBody>
                  <a:tcPr/>
                </a:tc>
              </a:tr>
              <a:tr h="430028">
                <a:tc>
                  <a:txBody>
                    <a:bodyPr/>
                    <a:lstStyle/>
                    <a:p>
                      <a:r>
                        <a:rPr lang="en-US" dirty="0" smtClean="0"/>
                        <a:t>2:3-1</a:t>
                      </a:r>
                      <a:endParaRPr lang="en-US" dirty="0"/>
                    </a:p>
                  </a:txBody>
                  <a:tcPr/>
                </a:tc>
                <a:tc>
                  <a:txBody>
                    <a:bodyPr/>
                    <a:lstStyle/>
                    <a:p>
                      <a:r>
                        <a:rPr lang="en-US" dirty="0" smtClean="0"/>
                        <a:t>Combining</a:t>
                      </a:r>
                      <a:r>
                        <a:rPr lang="en-US" baseline="0" dirty="0" smtClean="0"/>
                        <a:t> Stacks: Pick it Up</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430028">
                <a:tc>
                  <a:txBody>
                    <a:bodyPr/>
                    <a:lstStyle/>
                    <a:p>
                      <a:r>
                        <a:rPr lang="en-US" dirty="0" smtClean="0"/>
                        <a:t>2:3-4</a:t>
                      </a:r>
                      <a:endParaRPr lang="en-US" dirty="0"/>
                    </a:p>
                  </a:txBody>
                  <a:tcPr/>
                </a:tc>
                <a:tc>
                  <a:txBody>
                    <a:bodyPr/>
                    <a:lstStyle/>
                    <a:p>
                      <a:r>
                        <a:rPr lang="en-US" dirty="0" smtClean="0"/>
                        <a:t>Instant Recognition</a:t>
                      </a:r>
                      <a:r>
                        <a:rPr lang="en-US" baseline="0" dirty="0" smtClean="0"/>
                        <a:t> of Number Trains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endParaRPr lang="en-US" dirty="0"/>
                    </a:p>
                  </a:txBody>
                  <a:tcPr/>
                </a:tc>
              </a:tr>
              <a:tr h="430028">
                <a:tc>
                  <a:txBody>
                    <a:bodyPr/>
                    <a:lstStyle/>
                    <a:p>
                      <a:r>
                        <a:rPr lang="en-US" dirty="0" smtClean="0"/>
                        <a:t>2:3-3</a:t>
                      </a:r>
                      <a:endParaRPr lang="en-US" dirty="0"/>
                    </a:p>
                  </a:txBody>
                  <a:tcPr/>
                </a:tc>
                <a:tc>
                  <a:txBody>
                    <a:bodyPr/>
                    <a:lstStyle/>
                    <a:p>
                      <a:r>
                        <a:rPr lang="en-US" dirty="0" smtClean="0"/>
                        <a:t>Instant Recognition of</a:t>
                      </a:r>
                      <a:r>
                        <a:rPr lang="en-US" baseline="0" dirty="0" smtClean="0"/>
                        <a:t> Number Shapes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endParaRPr lang="en-US" dirty="0"/>
                    </a:p>
                  </a:txBody>
                  <a:tcPr/>
                </a:tc>
              </a:tr>
            </a:tbl>
          </a:graphicData>
        </a:graphic>
      </p:graphicFrame>
      <p:sp>
        <p:nvSpPr>
          <p:cNvPr id="3" name="Title 2"/>
          <p:cNvSpPr>
            <a:spLocks noGrp="1"/>
          </p:cNvSpPr>
          <p:nvPr>
            <p:ph type="title"/>
          </p:nvPr>
        </p:nvSpPr>
        <p:spPr>
          <a:xfrm>
            <a:off x="457200" y="0"/>
            <a:ext cx="8229600" cy="1143000"/>
          </a:xfrm>
        </p:spPr>
        <p:txBody>
          <a:bodyPr>
            <a:normAutofit fontScale="90000"/>
          </a:bodyPr>
          <a:lstStyle/>
          <a:p>
            <a:r>
              <a:rPr lang="en-US" dirty="0" smtClean="0"/>
              <a:t>Combination Trains</a:t>
            </a:r>
            <a:br>
              <a:rPr lang="en-US" dirty="0" smtClean="0"/>
            </a:br>
            <a:r>
              <a:rPr lang="en-US" dirty="0" smtClean="0"/>
              <a:t>Needs Instruction (I)</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47500" lnSpcReduction="20000"/>
          </a:bodyPr>
          <a:lstStyle>
            <a:lvl1pPr eaLnBrk="0" hangingPunct="0">
              <a:defRPr b="1">
                <a:solidFill>
                  <a:schemeClr val="bg1"/>
                </a:solidFill>
                <a:latin typeface="Calibri" charset="0"/>
                <a:ea typeface="ＭＳ Ｐゴシック" charset="0"/>
                <a:cs typeface="ＭＳ Ｐゴシック" charset="0"/>
              </a:defRPr>
            </a:lvl1pPr>
            <a:lvl2pPr marL="742950" indent="-285750" eaLnBrk="0" hangingPunct="0">
              <a:defRPr b="1">
                <a:solidFill>
                  <a:schemeClr val="bg1"/>
                </a:solidFill>
                <a:latin typeface="Calibri" charset="0"/>
                <a:ea typeface="ＭＳ Ｐゴシック" charset="0"/>
              </a:defRPr>
            </a:lvl2pPr>
            <a:lvl3pPr marL="1143000" indent="-228600" eaLnBrk="0" hangingPunct="0">
              <a:defRPr b="1">
                <a:solidFill>
                  <a:schemeClr val="bg1"/>
                </a:solidFill>
                <a:latin typeface="Calibri" charset="0"/>
                <a:ea typeface="ＭＳ Ｐゴシック" charset="0"/>
              </a:defRPr>
            </a:lvl3pPr>
            <a:lvl4pPr marL="1600200" indent="-228600" eaLnBrk="0" hangingPunct="0">
              <a:defRPr b="1">
                <a:solidFill>
                  <a:schemeClr val="bg1"/>
                </a:solidFill>
                <a:latin typeface="Calibri" charset="0"/>
                <a:ea typeface="ＭＳ Ｐゴシック" charset="0"/>
              </a:defRPr>
            </a:lvl4pPr>
            <a:lvl5pPr marL="2057400" indent="-228600" eaLnBrk="0" hangingPunct="0">
              <a:defRPr b="1">
                <a:solidFill>
                  <a:schemeClr val="bg1"/>
                </a:solidFill>
                <a:latin typeface="Calibri" charset="0"/>
                <a:ea typeface="ＭＳ Ｐゴシック" charset="0"/>
              </a:defRPr>
            </a:lvl5pPr>
            <a:lvl6pPr marL="2514600" indent="-228600" eaLnBrk="0" fontAlgn="base" hangingPunct="0">
              <a:spcBef>
                <a:spcPct val="0"/>
              </a:spcBef>
              <a:spcAft>
                <a:spcPct val="0"/>
              </a:spcAft>
              <a:defRPr b="1">
                <a:solidFill>
                  <a:schemeClr val="bg1"/>
                </a:solidFill>
                <a:latin typeface="Calibri" charset="0"/>
                <a:ea typeface="ＭＳ Ｐゴシック" charset="0"/>
              </a:defRPr>
            </a:lvl6pPr>
            <a:lvl7pPr marL="2971800" indent="-228600" eaLnBrk="0" fontAlgn="base" hangingPunct="0">
              <a:spcBef>
                <a:spcPct val="0"/>
              </a:spcBef>
              <a:spcAft>
                <a:spcPct val="0"/>
              </a:spcAft>
              <a:defRPr b="1">
                <a:solidFill>
                  <a:schemeClr val="bg1"/>
                </a:solidFill>
                <a:latin typeface="Calibri" charset="0"/>
                <a:ea typeface="ＭＳ Ｐゴシック" charset="0"/>
              </a:defRPr>
            </a:lvl7pPr>
            <a:lvl8pPr marL="3429000" indent="-228600" eaLnBrk="0" fontAlgn="base" hangingPunct="0">
              <a:spcBef>
                <a:spcPct val="0"/>
              </a:spcBef>
              <a:spcAft>
                <a:spcPct val="0"/>
              </a:spcAft>
              <a:defRPr b="1">
                <a:solidFill>
                  <a:schemeClr val="bg1"/>
                </a:solidFill>
                <a:latin typeface="Calibri" charset="0"/>
                <a:ea typeface="ＭＳ Ｐゴシック" charset="0"/>
              </a:defRPr>
            </a:lvl8pPr>
            <a:lvl9pPr marL="3886200" indent="-228600" eaLnBrk="0" fontAlgn="base" hangingPunct="0">
              <a:spcBef>
                <a:spcPct val="0"/>
              </a:spcBef>
              <a:spcAft>
                <a:spcPct val="0"/>
              </a:spcAft>
              <a:defRPr b="1">
                <a:solidFill>
                  <a:schemeClr val="bg1"/>
                </a:solidFill>
                <a:latin typeface="Calibri" charset="0"/>
                <a:ea typeface="ＭＳ Ｐゴシック" charset="0"/>
              </a:defRPr>
            </a:lvl9pPr>
          </a:lstStyle>
          <a:p>
            <a:pPr eaLnBrk="1" hangingPunct="1"/>
            <a:fld id="{A28BAD5B-4A0F-D644-B0C8-DD26B36D4B9F}" type="datetime1">
              <a:rPr lang="en-US" b="0">
                <a:solidFill>
                  <a:srgbClr val="00457E"/>
                </a:solidFill>
              </a:rPr>
              <a:pPr eaLnBrk="1" hangingPunct="1"/>
              <a:t>10/15/2013</a:t>
            </a:fld>
            <a:r>
              <a:rPr lang="en-US" b="0">
                <a:solidFill>
                  <a:srgbClr val="00457E"/>
                </a:solidFill>
              </a:rPr>
              <a:t>  •  page </a:t>
            </a:r>
            <a:fld id="{E1487F5E-FCA1-204C-9FD5-5B07D1F34A2E}" type="slidenum">
              <a:rPr lang="en-US" b="0">
                <a:solidFill>
                  <a:srgbClr val="00457E"/>
                </a:solidFill>
              </a:rPr>
              <a:pPr eaLnBrk="1" hangingPunct="1"/>
              <a:t>5</a:t>
            </a:fld>
            <a:endParaRPr lang="en-US" b="0">
              <a:solidFill>
                <a:srgbClr val="00457E"/>
              </a:solidFill>
            </a:endParaRPr>
          </a:p>
        </p:txBody>
      </p:sp>
      <p:sp>
        <p:nvSpPr>
          <p:cNvPr id="45058" name="Title 1"/>
          <p:cNvSpPr>
            <a:spLocks noGrp="1"/>
          </p:cNvSpPr>
          <p:nvPr>
            <p:ph type="title"/>
          </p:nvPr>
        </p:nvSpPr>
        <p:spPr>
          <a:xfrm>
            <a:off x="1276870" y="2166182"/>
            <a:ext cx="7498080" cy="1143000"/>
          </a:xfrm>
        </p:spPr>
        <p:txBody>
          <a:bodyPr>
            <a:normAutofit fontScale="90000"/>
          </a:bodyPr>
          <a:lstStyle/>
          <a:p>
            <a:pPr algn="ctr"/>
            <a:r>
              <a:rPr lang="en-US" sz="4400" dirty="0">
                <a:latin typeface="Arial" charset="0"/>
                <a:cs typeface="Arial" charset="0"/>
              </a:rPr>
              <a:t>Research </a:t>
            </a:r>
            <a:r>
              <a:rPr lang="en-US" dirty="0">
                <a:latin typeface="Arial" charset="0"/>
                <a:cs typeface="Arial" charset="0"/>
              </a:rPr>
              <a:t/>
            </a:r>
            <a:br>
              <a:rPr lang="en-US" dirty="0">
                <a:latin typeface="Arial" charset="0"/>
                <a:cs typeface="Arial" charset="0"/>
              </a:rPr>
            </a:br>
            <a:r>
              <a:rPr lang="en-US" sz="3600" dirty="0">
                <a:latin typeface="Arial" charset="0"/>
                <a:cs typeface="Arial" charset="0"/>
              </a:rPr>
              <a:t/>
            </a:r>
            <a:br>
              <a:rPr lang="en-US" sz="3600" dirty="0">
                <a:latin typeface="Arial" charset="0"/>
                <a:cs typeface="Arial" charset="0"/>
              </a:rPr>
            </a:br>
            <a:r>
              <a:rPr lang="en-US" sz="3600" dirty="0">
                <a:latin typeface="Arial" charset="0"/>
                <a:cs typeface="Arial" charset="0"/>
              </a:rPr>
              <a:t>When the teacher points to the 1 in the tens place and asks, </a:t>
            </a:r>
            <a:br>
              <a:rPr lang="en-US" sz="3600" dirty="0">
                <a:latin typeface="Arial" charset="0"/>
                <a:cs typeface="Arial" charset="0"/>
              </a:rPr>
            </a:br>
            <a:r>
              <a:rPr lang="ja-JP" altLang="en-US" sz="3600" dirty="0">
                <a:latin typeface="Arial" charset="0"/>
                <a:cs typeface="Arial" charset="0"/>
              </a:rPr>
              <a:t>“</a:t>
            </a:r>
            <a:r>
              <a:rPr lang="en-US" sz="3600" dirty="0">
                <a:latin typeface="Arial" charset="0"/>
                <a:cs typeface="Arial" charset="0"/>
              </a:rPr>
              <a:t>Can you show me this many?</a:t>
            </a:r>
            <a:r>
              <a:rPr lang="ja-JP" altLang="en-US" sz="3600" dirty="0">
                <a:latin typeface="Arial" charset="0"/>
                <a:cs typeface="Arial" charset="0"/>
              </a:rPr>
              <a:t>”</a:t>
            </a:r>
            <a:endParaRPr lang="en-US" sz="3600" dirty="0">
              <a:latin typeface="Arial" charset="0"/>
              <a:cs typeface="Arial" charset="0"/>
            </a:endParaRPr>
          </a:p>
        </p:txBody>
      </p:sp>
      <p:sp>
        <p:nvSpPr>
          <p:cNvPr id="45060" name="Rectangle 3"/>
          <p:cNvSpPr>
            <a:spLocks noChangeArrowheads="1"/>
          </p:cNvSpPr>
          <p:nvPr/>
        </p:nvSpPr>
        <p:spPr bwMode="auto">
          <a:xfrm>
            <a:off x="3962400" y="3733800"/>
            <a:ext cx="1752600"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0" dirty="0">
                <a:solidFill>
                  <a:srgbClr val="00457E"/>
                </a:solidFill>
                <a:latin typeface="Arial" charset="0"/>
                <a:cs typeface="Arial" charset="0"/>
              </a:rPr>
              <a:t>16</a:t>
            </a:r>
            <a:endParaRPr lang="en-US" sz="10000" dirty="0"/>
          </a:p>
        </p:txBody>
      </p:sp>
      <p:cxnSp>
        <p:nvCxnSpPr>
          <p:cNvPr id="6" name="Straight Arrow Connector 5"/>
          <p:cNvCxnSpPr>
            <a:cxnSpLocks noChangeShapeType="1"/>
          </p:cNvCxnSpPr>
          <p:nvPr/>
        </p:nvCxnSpPr>
        <p:spPr bwMode="auto">
          <a:xfrm>
            <a:off x="2743200" y="3733800"/>
            <a:ext cx="1295400" cy="609600"/>
          </a:xfrm>
          <a:prstGeom prst="straightConnector1">
            <a:avLst/>
          </a:prstGeom>
          <a:noFill/>
          <a:ln w="38100">
            <a:solidFill>
              <a:schemeClr val="tx1"/>
            </a:solidFill>
            <a:round/>
            <a:headEnd/>
            <a:tailEnd type="arrow" w="med" len="med"/>
          </a:ln>
          <a:effectLst>
            <a:outerShdw blurRad="63500" dist="23000" dir="5400000" rotWithShape="0">
              <a:srgbClr val="000000">
                <a:alpha val="34999"/>
              </a:srgbClr>
            </a:outerShdw>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5370882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081088"/>
          <a:ext cx="8229600" cy="3480782"/>
        </p:xfrm>
        <a:graphic>
          <a:graphicData uri="http://schemas.openxmlformats.org/drawingml/2006/table">
            <a:tbl>
              <a:tblPr firstRow="1" bandRow="1">
                <a:tableStyleId>{5C22544A-7EE6-4342-B048-85BDC9FD1C3A}</a:tableStyleId>
              </a:tblPr>
              <a:tblGrid>
                <a:gridCol w="1047750"/>
                <a:gridCol w="4476750"/>
                <a:gridCol w="933450"/>
                <a:gridCol w="857250"/>
                <a:gridCol w="914400"/>
              </a:tblGrid>
              <a:tr h="690562">
                <a:tc gridSpan="5">
                  <a:txBody>
                    <a:bodyPr/>
                    <a:lstStyle/>
                    <a:p>
                      <a:r>
                        <a:rPr lang="en-US" dirty="0" smtClean="0"/>
                        <a:t>Focus- Describing</a:t>
                      </a:r>
                      <a:r>
                        <a:rPr lang="en-US" baseline="0" dirty="0" smtClean="0"/>
                        <a:t> the parts of numbers to help the children move from counting all to combining parts.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30028">
                <a:tc gridSpan="2">
                  <a:txBody>
                    <a:bodyPr/>
                    <a:lstStyle/>
                    <a:p>
                      <a:r>
                        <a:rPr lang="en-US" b="1" i="1" dirty="0" smtClean="0">
                          <a:solidFill>
                            <a:srgbClr val="FF0000"/>
                          </a:solidFill>
                        </a:rPr>
                        <a:t>Independent Activities</a:t>
                      </a:r>
                      <a:r>
                        <a:rPr lang="en-US" b="1" i="1" baseline="0" dirty="0" smtClean="0">
                          <a:solidFill>
                            <a:srgbClr val="FF0000"/>
                          </a:solidFill>
                        </a:rPr>
                        <a:t> ***</a:t>
                      </a:r>
                      <a:endParaRPr lang="en-US" b="1" i="1" dirty="0">
                        <a:solidFill>
                          <a:srgbClr val="FF0000"/>
                        </a:solidFill>
                      </a:endParaRPr>
                    </a:p>
                  </a:txBody>
                  <a:tcPr/>
                </a:tc>
                <a:tc hMerge="1">
                  <a:txBody>
                    <a:bodyPr/>
                    <a:lstStyle/>
                    <a:p>
                      <a:endParaRPr lang="en-US" dirty="0"/>
                    </a:p>
                  </a:txBody>
                  <a:tcPr/>
                </a:tc>
                <a:tc>
                  <a:txBody>
                    <a:bodyPr/>
                    <a:lstStyle/>
                    <a:p>
                      <a:r>
                        <a:rPr lang="en-US" dirty="0" smtClean="0"/>
                        <a:t>To 6</a:t>
                      </a:r>
                      <a:endParaRPr lang="en-US" dirty="0"/>
                    </a:p>
                  </a:txBody>
                  <a:tcPr/>
                </a:tc>
                <a:tc>
                  <a:txBody>
                    <a:bodyPr/>
                    <a:lstStyle/>
                    <a:p>
                      <a:r>
                        <a:rPr lang="en-US" dirty="0" smtClean="0"/>
                        <a:t>To 10</a:t>
                      </a:r>
                      <a:endParaRPr lang="en-US" dirty="0"/>
                    </a:p>
                  </a:txBody>
                  <a:tcPr/>
                </a:tc>
                <a:tc>
                  <a:txBody>
                    <a:bodyPr/>
                    <a:lstStyle/>
                    <a:p>
                      <a:r>
                        <a:rPr lang="en-US" dirty="0" smtClean="0"/>
                        <a:t>To 20</a:t>
                      </a:r>
                      <a:endParaRPr lang="en-US" dirty="0"/>
                    </a:p>
                  </a:txBody>
                  <a:tcPr/>
                </a:tc>
              </a:tr>
              <a:tr h="430028">
                <a:tc>
                  <a:txBody>
                    <a:bodyPr/>
                    <a:lstStyle/>
                    <a:p>
                      <a:r>
                        <a:rPr lang="en-US" dirty="0" smtClean="0"/>
                        <a:t>2:2-18</a:t>
                      </a:r>
                      <a:endParaRPr lang="en-US" dirty="0"/>
                    </a:p>
                  </a:txBody>
                  <a:tcPr/>
                </a:tc>
                <a:tc>
                  <a:txBody>
                    <a:bodyPr/>
                    <a:lstStyle/>
                    <a:p>
                      <a:r>
                        <a:rPr lang="en-US" dirty="0" smtClean="0"/>
                        <a:t>Counting Boards: Making Up Number Combination Stories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endParaRPr lang="en-US" dirty="0"/>
                    </a:p>
                  </a:txBody>
                  <a:tcPr/>
                </a:tc>
              </a:tr>
              <a:tr h="430028">
                <a:tc>
                  <a:txBody>
                    <a:bodyPr/>
                    <a:lstStyle/>
                    <a:p>
                      <a:r>
                        <a:rPr lang="en-US" dirty="0" smtClean="0"/>
                        <a:t>2:3-24</a:t>
                      </a:r>
                      <a:endParaRPr lang="en-US" dirty="0"/>
                    </a:p>
                  </a:txBody>
                  <a:tcPr/>
                </a:tc>
                <a:tc>
                  <a:txBody>
                    <a:bodyPr/>
                    <a:lstStyle/>
                    <a:p>
                      <a:r>
                        <a:rPr lang="en-US" dirty="0" smtClean="0"/>
                        <a:t>The Tub-Game Station</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endParaRPr lang="en-US" dirty="0"/>
                    </a:p>
                  </a:txBody>
                  <a:tcPr/>
                </a:tc>
              </a:tr>
              <a:tr h="430028">
                <a:tc>
                  <a:txBody>
                    <a:bodyPr/>
                    <a:lstStyle/>
                    <a:p>
                      <a:r>
                        <a:rPr lang="en-US" dirty="0" smtClean="0"/>
                        <a:t>2:3-25</a:t>
                      </a:r>
                      <a:endParaRPr lang="en-US" dirty="0"/>
                    </a:p>
                  </a:txBody>
                  <a:tcPr/>
                </a:tc>
                <a:tc>
                  <a:txBody>
                    <a:bodyPr/>
                    <a:lstStyle/>
                    <a:p>
                      <a:r>
                        <a:rPr lang="en-US" dirty="0" smtClean="0"/>
                        <a:t>The Snap It Station</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endParaRPr lang="en-US" dirty="0"/>
                    </a:p>
                  </a:txBody>
                  <a:tcPr/>
                </a:tc>
              </a:tr>
              <a:tr h="430028">
                <a:tc>
                  <a:txBody>
                    <a:bodyPr/>
                    <a:lstStyle/>
                    <a:p>
                      <a:r>
                        <a:rPr lang="en-US" dirty="0" smtClean="0"/>
                        <a:t>2:3-18</a:t>
                      </a:r>
                      <a:endParaRPr lang="en-US" dirty="0"/>
                    </a:p>
                  </a:txBody>
                  <a:tcPr/>
                </a:tc>
                <a:tc>
                  <a:txBody>
                    <a:bodyPr/>
                    <a:lstStyle/>
                    <a:p>
                      <a:r>
                        <a:rPr lang="en-US" dirty="0" smtClean="0"/>
                        <a:t>What Numbers Can You</a:t>
                      </a:r>
                      <a:r>
                        <a:rPr lang="en-US" baseline="0" dirty="0" smtClean="0"/>
                        <a:t> Make</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430028">
                <a:tc>
                  <a:txBody>
                    <a:bodyPr/>
                    <a:lstStyle/>
                    <a:p>
                      <a:r>
                        <a:rPr lang="en-US" dirty="0" smtClean="0"/>
                        <a:t>2:3-17</a:t>
                      </a:r>
                      <a:endParaRPr lang="en-US" dirty="0"/>
                    </a:p>
                  </a:txBody>
                  <a:tcPr/>
                </a:tc>
                <a:tc>
                  <a:txBody>
                    <a:bodyPr/>
                    <a:lstStyle/>
                    <a:p>
                      <a:r>
                        <a:rPr lang="en-US" dirty="0" smtClean="0"/>
                        <a:t>Describing Shape Puzzles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bl>
          </a:graphicData>
        </a:graphic>
      </p:graphicFrame>
      <p:sp>
        <p:nvSpPr>
          <p:cNvPr id="3" name="Title 2"/>
          <p:cNvSpPr>
            <a:spLocks noGrp="1"/>
          </p:cNvSpPr>
          <p:nvPr>
            <p:ph type="title"/>
          </p:nvPr>
        </p:nvSpPr>
        <p:spPr>
          <a:xfrm>
            <a:off x="457200" y="0"/>
            <a:ext cx="8229600" cy="1143000"/>
          </a:xfrm>
        </p:spPr>
        <p:txBody>
          <a:bodyPr>
            <a:normAutofit fontScale="90000"/>
          </a:bodyPr>
          <a:lstStyle/>
          <a:p>
            <a:r>
              <a:rPr lang="en-US" dirty="0" smtClean="0"/>
              <a:t>Combination Trains</a:t>
            </a:r>
            <a:br>
              <a:rPr lang="en-US" dirty="0" smtClean="0"/>
            </a:br>
            <a:r>
              <a:rPr lang="en-US" dirty="0" smtClean="0"/>
              <a:t>Needs Instruction (I)</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004888"/>
          <a:ext cx="9144000" cy="5909104"/>
        </p:xfrm>
        <a:graphic>
          <a:graphicData uri="http://schemas.openxmlformats.org/drawingml/2006/table">
            <a:tbl>
              <a:tblPr firstRow="1" bandRow="1">
                <a:tableStyleId>{5C22544A-7EE6-4342-B048-85BDC9FD1C3A}</a:tableStyleId>
              </a:tblPr>
              <a:tblGrid>
                <a:gridCol w="1248834"/>
                <a:gridCol w="4889500"/>
                <a:gridCol w="1037166"/>
                <a:gridCol w="952500"/>
                <a:gridCol w="1016000"/>
              </a:tblGrid>
              <a:tr h="1060342">
                <a:tc gridSpan="5">
                  <a:txBody>
                    <a:bodyPr/>
                    <a:lstStyle/>
                    <a:p>
                      <a:r>
                        <a:rPr lang="en-US" dirty="0" smtClean="0"/>
                        <a:t>Focus- Developing an awareness of the combinations they know.  Predicting how many they</a:t>
                      </a:r>
                      <a:r>
                        <a:rPr lang="en-US" baseline="0" dirty="0" smtClean="0"/>
                        <a:t> think the total will be.  </a:t>
                      </a:r>
                    </a:p>
                    <a:p>
                      <a:r>
                        <a:rPr lang="en-US" baseline="0" dirty="0" smtClean="0"/>
                        <a:t>Begin with numbers that are small enough for them to see that they can tell how many altogether without counting.</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30028">
                <a:tc gridSpan="2">
                  <a:txBody>
                    <a:bodyPr/>
                    <a:lstStyle/>
                    <a:p>
                      <a:r>
                        <a:rPr lang="en-US" b="1" i="1" dirty="0" smtClean="0">
                          <a:solidFill>
                            <a:srgbClr val="FF0000"/>
                          </a:solidFill>
                        </a:rPr>
                        <a:t>Teacher Directed</a:t>
                      </a:r>
                      <a:r>
                        <a:rPr lang="en-US" b="1" i="1" baseline="0" dirty="0" smtClean="0">
                          <a:solidFill>
                            <a:srgbClr val="FF0000"/>
                          </a:solidFill>
                        </a:rPr>
                        <a:t> Activities</a:t>
                      </a:r>
                      <a:endParaRPr lang="en-US" b="1" i="1" dirty="0">
                        <a:solidFill>
                          <a:srgbClr val="FF0000"/>
                        </a:solidFill>
                      </a:endParaRPr>
                    </a:p>
                  </a:txBody>
                  <a:tcPr/>
                </a:tc>
                <a:tc hMerge="1">
                  <a:txBody>
                    <a:bodyPr/>
                    <a:lstStyle/>
                    <a:p>
                      <a:endParaRPr lang="en-US" dirty="0"/>
                    </a:p>
                  </a:txBody>
                  <a:tcPr/>
                </a:tc>
                <a:tc>
                  <a:txBody>
                    <a:bodyPr/>
                    <a:lstStyle/>
                    <a:p>
                      <a:r>
                        <a:rPr lang="en-US" dirty="0" smtClean="0"/>
                        <a:t>To 6</a:t>
                      </a:r>
                      <a:endParaRPr lang="en-US" dirty="0"/>
                    </a:p>
                  </a:txBody>
                  <a:tcPr/>
                </a:tc>
                <a:tc>
                  <a:txBody>
                    <a:bodyPr/>
                    <a:lstStyle/>
                    <a:p>
                      <a:r>
                        <a:rPr lang="en-US" dirty="0" smtClean="0"/>
                        <a:t>To 10</a:t>
                      </a:r>
                      <a:endParaRPr lang="en-US" dirty="0"/>
                    </a:p>
                  </a:txBody>
                  <a:tcPr/>
                </a:tc>
                <a:tc>
                  <a:txBody>
                    <a:bodyPr/>
                    <a:lstStyle/>
                    <a:p>
                      <a:r>
                        <a:rPr lang="en-US" dirty="0" smtClean="0"/>
                        <a:t>To 20</a:t>
                      </a:r>
                      <a:endParaRPr lang="en-US" dirty="0"/>
                    </a:p>
                  </a:txBody>
                  <a:tcPr/>
                </a:tc>
              </a:tr>
              <a:tr h="430028">
                <a:tc>
                  <a:txBody>
                    <a:bodyPr/>
                    <a:lstStyle/>
                    <a:p>
                      <a:r>
                        <a:rPr lang="en-US" dirty="0" smtClean="0"/>
                        <a:t>2:2-9</a:t>
                      </a:r>
                      <a:endParaRPr lang="en-US" dirty="0"/>
                    </a:p>
                  </a:txBody>
                  <a:tcPr/>
                </a:tc>
                <a:tc>
                  <a:txBody>
                    <a:bodyPr/>
                    <a:lstStyle/>
                    <a:p>
                      <a:r>
                        <a:rPr lang="en-US" dirty="0" smtClean="0"/>
                        <a:t>Number Shapes: On</a:t>
                      </a:r>
                      <a:r>
                        <a:rPr lang="en-US" baseline="0" dirty="0" smtClean="0"/>
                        <a:t> and Off</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endParaRPr lang="en-US" dirty="0"/>
                    </a:p>
                  </a:txBody>
                  <a:tcPr/>
                </a:tc>
              </a:tr>
              <a:tr h="430028">
                <a:tc>
                  <a:txBody>
                    <a:bodyPr/>
                    <a:lstStyle/>
                    <a:p>
                      <a:r>
                        <a:rPr lang="en-US" dirty="0" smtClean="0"/>
                        <a:t>2:2-11</a:t>
                      </a:r>
                      <a:endParaRPr lang="en-US" dirty="0"/>
                    </a:p>
                  </a:txBody>
                  <a:tcPr/>
                </a:tc>
                <a:tc>
                  <a:txBody>
                    <a:bodyPr/>
                    <a:lstStyle/>
                    <a:p>
                      <a:r>
                        <a:rPr lang="en-US" dirty="0" smtClean="0"/>
                        <a:t>Number Trains:</a:t>
                      </a:r>
                      <a:r>
                        <a:rPr lang="en-US" baseline="0" dirty="0" smtClean="0"/>
                        <a:t> On and Off</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endParaRPr lang="en-US" dirty="0"/>
                    </a:p>
                  </a:txBody>
                  <a:tcPr/>
                </a:tc>
              </a:tr>
              <a:tr h="430028">
                <a:tc>
                  <a:txBody>
                    <a:bodyPr/>
                    <a:lstStyle/>
                    <a:p>
                      <a:r>
                        <a:rPr lang="en-US" dirty="0" smtClean="0"/>
                        <a:t>2:3-1</a:t>
                      </a:r>
                      <a:endParaRPr lang="en-US" dirty="0"/>
                    </a:p>
                  </a:txBody>
                  <a:tcPr/>
                </a:tc>
                <a:tc>
                  <a:txBody>
                    <a:bodyPr/>
                    <a:lstStyle/>
                    <a:p>
                      <a:r>
                        <a:rPr lang="en-US" dirty="0" smtClean="0"/>
                        <a:t>Combining Stacks: Pick It Up</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430028">
                <a:tc>
                  <a:txBody>
                    <a:bodyPr/>
                    <a:lstStyle/>
                    <a:p>
                      <a:r>
                        <a:rPr lang="en-US" dirty="0" smtClean="0"/>
                        <a:t>2:3-5</a:t>
                      </a:r>
                      <a:endParaRPr lang="en-US" dirty="0"/>
                    </a:p>
                  </a:txBody>
                  <a:tcPr/>
                </a:tc>
                <a:tc>
                  <a:txBody>
                    <a:bodyPr/>
                    <a:lstStyle/>
                    <a:p>
                      <a:r>
                        <a:rPr lang="en-US" dirty="0" smtClean="0"/>
                        <a:t>Related Combinations: Short</a:t>
                      </a:r>
                      <a:r>
                        <a:rPr lang="en-US" baseline="0" dirty="0" smtClean="0"/>
                        <a:t> Stacks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430028">
                <a:tc>
                  <a:txBody>
                    <a:bodyPr/>
                    <a:lstStyle/>
                    <a:p>
                      <a:r>
                        <a:rPr lang="en-US" dirty="0" smtClean="0"/>
                        <a:t>2:3-28</a:t>
                      </a:r>
                      <a:endParaRPr lang="en-US" dirty="0"/>
                    </a:p>
                  </a:txBody>
                  <a:tcPr/>
                </a:tc>
                <a:tc>
                  <a:txBody>
                    <a:bodyPr/>
                    <a:lstStyle/>
                    <a:p>
                      <a:r>
                        <a:rPr lang="en-US" dirty="0" smtClean="0"/>
                        <a:t>Related Combinations: Tall Stacks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430028">
                <a:tc>
                  <a:txBody>
                    <a:bodyPr/>
                    <a:lstStyle/>
                    <a:p>
                      <a:r>
                        <a:rPr lang="en-US" dirty="0" smtClean="0"/>
                        <a:t>2:3-29</a:t>
                      </a:r>
                      <a:endParaRPr lang="en-US" dirty="0"/>
                    </a:p>
                  </a:txBody>
                  <a:tcPr/>
                </a:tc>
                <a:tc>
                  <a:txBody>
                    <a:bodyPr/>
                    <a:lstStyle/>
                    <a:p>
                      <a:r>
                        <a:rPr lang="en-US" dirty="0" smtClean="0"/>
                        <a:t>How Do You See It? Adding Number Shapes</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Yes</a:t>
                      </a:r>
                      <a:endParaRPr lang="en-US" dirty="0"/>
                    </a:p>
                  </a:txBody>
                  <a:tcPr/>
                </a:tc>
              </a:tr>
              <a:tr h="430028">
                <a:tc>
                  <a:txBody>
                    <a:bodyPr/>
                    <a:lstStyle/>
                    <a:p>
                      <a:r>
                        <a:rPr lang="en-US" dirty="0" smtClean="0"/>
                        <a:t>2:3-4</a:t>
                      </a:r>
                      <a:endParaRPr lang="en-US" dirty="0"/>
                    </a:p>
                  </a:txBody>
                  <a:tcPr/>
                </a:tc>
                <a:tc>
                  <a:txBody>
                    <a:bodyPr/>
                    <a:lstStyle/>
                    <a:p>
                      <a:r>
                        <a:rPr lang="en-US" dirty="0" smtClean="0"/>
                        <a:t>Instant Recognition of Number Trains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endParaRPr lang="en-US" dirty="0"/>
                    </a:p>
                  </a:txBody>
                  <a:tcPr/>
                </a:tc>
              </a:tr>
              <a:tr h="430028">
                <a:tc>
                  <a:txBody>
                    <a:bodyPr/>
                    <a:lstStyle/>
                    <a:p>
                      <a:r>
                        <a:rPr lang="en-US" dirty="0" smtClean="0"/>
                        <a:t>2:3-3</a:t>
                      </a:r>
                      <a:endParaRPr lang="en-US" dirty="0"/>
                    </a:p>
                  </a:txBody>
                  <a:tcPr/>
                </a:tc>
                <a:tc>
                  <a:txBody>
                    <a:bodyPr/>
                    <a:lstStyle/>
                    <a:p>
                      <a:r>
                        <a:rPr lang="en-US" dirty="0" smtClean="0"/>
                        <a:t>Instant Recognition of Number Shapes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endParaRPr lang="en-US" dirty="0"/>
                    </a:p>
                  </a:txBody>
                  <a:tcPr/>
                </a:tc>
              </a:tr>
              <a:tr h="430028">
                <a:tc gridSpan="4">
                  <a:txBody>
                    <a:bodyPr/>
                    <a:lstStyle/>
                    <a:p>
                      <a:r>
                        <a:rPr lang="en-US" dirty="0" smtClean="0"/>
                        <a:t>2:3-3 and 2:3-33 </a:t>
                      </a:r>
                      <a:br>
                        <a:rPr lang="en-US" dirty="0" smtClean="0"/>
                      </a:br>
                      <a:r>
                        <a:rPr lang="en-US" dirty="0" smtClean="0"/>
                        <a:t>Instant</a:t>
                      </a:r>
                      <a:r>
                        <a:rPr lang="en-US" baseline="0" dirty="0" smtClean="0"/>
                        <a:t> Recognition of Number Shapes &amp; Number Shape Pairs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r>
                        <a:rPr lang="en-US" dirty="0" smtClean="0"/>
                        <a:t>Yes</a:t>
                      </a:r>
                      <a:endParaRPr lang="en-US" dirty="0"/>
                    </a:p>
                  </a:txBody>
                  <a:tcPr/>
                </a:tc>
              </a:tr>
            </a:tbl>
          </a:graphicData>
        </a:graphic>
      </p:graphicFrame>
      <p:sp>
        <p:nvSpPr>
          <p:cNvPr id="3" name="Title 2"/>
          <p:cNvSpPr>
            <a:spLocks noGrp="1"/>
          </p:cNvSpPr>
          <p:nvPr>
            <p:ph type="title"/>
          </p:nvPr>
        </p:nvSpPr>
        <p:spPr>
          <a:xfrm>
            <a:off x="457200" y="-11112"/>
            <a:ext cx="8229600" cy="1143000"/>
          </a:xfrm>
        </p:spPr>
        <p:txBody>
          <a:bodyPr>
            <a:normAutofit fontScale="90000"/>
          </a:bodyPr>
          <a:lstStyle/>
          <a:p>
            <a:r>
              <a:rPr lang="en-US" dirty="0" smtClean="0"/>
              <a:t>Combination Trains</a:t>
            </a:r>
            <a:br>
              <a:rPr lang="en-US" dirty="0" smtClean="0"/>
            </a:br>
            <a:r>
              <a:rPr lang="en-US" dirty="0" smtClean="0"/>
              <a:t>Needs Practice (P)</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1" y="1081088"/>
          <a:ext cx="8686798" cy="6349056"/>
        </p:xfrm>
        <a:graphic>
          <a:graphicData uri="http://schemas.openxmlformats.org/drawingml/2006/table">
            <a:tbl>
              <a:tblPr firstRow="1" bandRow="1">
                <a:tableStyleId>{5C22544A-7EE6-4342-B048-85BDC9FD1C3A}</a:tableStyleId>
              </a:tblPr>
              <a:tblGrid>
                <a:gridCol w="1105958"/>
                <a:gridCol w="4725458"/>
                <a:gridCol w="985308"/>
                <a:gridCol w="904874"/>
                <a:gridCol w="965200"/>
              </a:tblGrid>
              <a:tr h="690562">
                <a:tc gridSpan="5">
                  <a:txBody>
                    <a:bodyPr/>
                    <a:lstStyle/>
                    <a:p>
                      <a:r>
                        <a:rPr lang="en-US" dirty="0" smtClean="0"/>
                        <a:t>Focus- Developing an awareness of the combinations they know.  Predicting how many they</a:t>
                      </a:r>
                      <a:r>
                        <a:rPr lang="en-US" baseline="0" dirty="0" smtClean="0"/>
                        <a:t> think the total will be.  </a:t>
                      </a:r>
                    </a:p>
                    <a:p>
                      <a:r>
                        <a:rPr lang="en-US" baseline="0" dirty="0" smtClean="0"/>
                        <a:t>Begin with numbers that are small enough for them to see that they can tell how many altogether without counting.</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30028">
                <a:tc gridSpan="2">
                  <a:txBody>
                    <a:bodyPr/>
                    <a:lstStyle/>
                    <a:p>
                      <a:r>
                        <a:rPr lang="en-US" b="1" i="1" dirty="0" smtClean="0">
                          <a:solidFill>
                            <a:srgbClr val="FF0000"/>
                          </a:solidFill>
                        </a:rPr>
                        <a:t>Independent Activities</a:t>
                      </a:r>
                      <a:r>
                        <a:rPr lang="en-US" b="1" i="1" baseline="0" dirty="0" smtClean="0">
                          <a:solidFill>
                            <a:srgbClr val="FF0000"/>
                          </a:solidFill>
                        </a:rPr>
                        <a:t> ***</a:t>
                      </a:r>
                      <a:endParaRPr lang="en-US" b="1" i="1" dirty="0">
                        <a:solidFill>
                          <a:srgbClr val="FF0000"/>
                        </a:solidFill>
                      </a:endParaRPr>
                    </a:p>
                  </a:txBody>
                  <a:tcPr/>
                </a:tc>
                <a:tc hMerge="1">
                  <a:txBody>
                    <a:bodyPr/>
                    <a:lstStyle/>
                    <a:p>
                      <a:endParaRPr lang="en-US" dirty="0"/>
                    </a:p>
                  </a:txBody>
                  <a:tcPr/>
                </a:tc>
                <a:tc>
                  <a:txBody>
                    <a:bodyPr/>
                    <a:lstStyle/>
                    <a:p>
                      <a:r>
                        <a:rPr lang="en-US" dirty="0" smtClean="0"/>
                        <a:t>To 6</a:t>
                      </a:r>
                      <a:endParaRPr lang="en-US" dirty="0"/>
                    </a:p>
                  </a:txBody>
                  <a:tcPr/>
                </a:tc>
                <a:tc>
                  <a:txBody>
                    <a:bodyPr/>
                    <a:lstStyle/>
                    <a:p>
                      <a:r>
                        <a:rPr lang="en-US" dirty="0" smtClean="0"/>
                        <a:t>To 10</a:t>
                      </a:r>
                      <a:endParaRPr lang="en-US" dirty="0"/>
                    </a:p>
                  </a:txBody>
                  <a:tcPr/>
                </a:tc>
                <a:tc>
                  <a:txBody>
                    <a:bodyPr/>
                    <a:lstStyle/>
                    <a:p>
                      <a:r>
                        <a:rPr lang="en-US" dirty="0" smtClean="0"/>
                        <a:t>To 20</a:t>
                      </a:r>
                      <a:endParaRPr lang="en-US" dirty="0"/>
                    </a:p>
                  </a:txBody>
                  <a:tcPr/>
                </a:tc>
              </a:tr>
              <a:tr h="430028">
                <a:tc>
                  <a:txBody>
                    <a:bodyPr/>
                    <a:lstStyle/>
                    <a:p>
                      <a:r>
                        <a:rPr lang="en-US" dirty="0" smtClean="0"/>
                        <a:t>2:2-20</a:t>
                      </a:r>
                      <a:endParaRPr lang="en-US" dirty="0"/>
                    </a:p>
                  </a:txBody>
                  <a:tcPr/>
                </a:tc>
                <a:tc>
                  <a:txBody>
                    <a:bodyPr/>
                    <a:lstStyle/>
                    <a:p>
                      <a:r>
                        <a:rPr lang="en-US" dirty="0" smtClean="0"/>
                        <a:t>Number Shapes: Using Number Cubes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endParaRPr lang="en-US" dirty="0"/>
                    </a:p>
                  </a:txBody>
                  <a:tcPr/>
                </a:tc>
              </a:tr>
              <a:tr h="430028">
                <a:tc>
                  <a:txBody>
                    <a:bodyPr/>
                    <a:lstStyle/>
                    <a:p>
                      <a:r>
                        <a:rPr lang="en-US" dirty="0" smtClean="0"/>
                        <a:t>2:2-21</a:t>
                      </a:r>
                      <a:endParaRPr lang="en-US" dirty="0"/>
                    </a:p>
                  </a:txBody>
                  <a:tcPr/>
                </a:tc>
                <a:tc>
                  <a:txBody>
                    <a:bodyPr/>
                    <a:lstStyle/>
                    <a:p>
                      <a:r>
                        <a:rPr lang="en-US" dirty="0" smtClean="0"/>
                        <a:t>Number Shapes: Using Spinners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endParaRPr lang="en-US" dirty="0"/>
                    </a:p>
                  </a:txBody>
                  <a:tcPr/>
                </a:tc>
              </a:tr>
              <a:tr h="430028">
                <a:tc>
                  <a:txBody>
                    <a:bodyPr/>
                    <a:lstStyle/>
                    <a:p>
                      <a:r>
                        <a:rPr lang="en-US" dirty="0" smtClean="0"/>
                        <a:t>2:2-23</a:t>
                      </a:r>
                      <a:endParaRPr lang="en-US" dirty="0"/>
                    </a:p>
                  </a:txBody>
                  <a:tcPr/>
                </a:tc>
                <a:tc>
                  <a:txBody>
                    <a:bodyPr/>
                    <a:lstStyle/>
                    <a:p>
                      <a:r>
                        <a:rPr lang="en-US" dirty="0" smtClean="0"/>
                        <a:t>Number Trains:</a:t>
                      </a:r>
                      <a:r>
                        <a:rPr lang="en-US" baseline="0" dirty="0" smtClean="0"/>
                        <a:t> Using Number Cubes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endParaRPr lang="en-US" dirty="0"/>
                    </a:p>
                  </a:txBody>
                  <a:tcPr/>
                </a:tc>
              </a:tr>
              <a:tr h="430028">
                <a:tc>
                  <a:txBody>
                    <a:bodyPr/>
                    <a:lstStyle/>
                    <a:p>
                      <a:r>
                        <a:rPr lang="en-US" dirty="0" smtClean="0"/>
                        <a:t>2:2-24</a:t>
                      </a:r>
                      <a:endParaRPr lang="en-US" dirty="0"/>
                    </a:p>
                  </a:txBody>
                  <a:tcPr/>
                </a:tc>
                <a:tc>
                  <a:txBody>
                    <a:bodyPr/>
                    <a:lstStyle/>
                    <a:p>
                      <a:r>
                        <a:rPr lang="en-US" dirty="0" smtClean="0"/>
                        <a:t>Number Trains: Using Spinners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endParaRPr lang="en-US" dirty="0"/>
                    </a:p>
                  </a:txBody>
                  <a:tcPr/>
                </a:tc>
              </a:tr>
              <a:tr h="430028">
                <a:tc>
                  <a:txBody>
                    <a:bodyPr/>
                    <a:lstStyle/>
                    <a:p>
                      <a:r>
                        <a:rPr lang="en-US" dirty="0" smtClean="0"/>
                        <a:t>2:2-25</a:t>
                      </a:r>
                      <a:endParaRPr lang="en-US" dirty="0"/>
                    </a:p>
                  </a:txBody>
                  <a:tcPr/>
                </a:tc>
                <a:tc>
                  <a:txBody>
                    <a:bodyPr/>
                    <a:lstStyle/>
                    <a:p>
                      <a:r>
                        <a:rPr lang="en-US" dirty="0" smtClean="0"/>
                        <a:t>How Many Ways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endParaRPr lang="en-US" dirty="0"/>
                    </a:p>
                  </a:txBody>
                  <a:tcPr/>
                </a:tc>
              </a:tr>
              <a:tr h="430028">
                <a:tc>
                  <a:txBody>
                    <a:bodyPr/>
                    <a:lstStyle/>
                    <a:p>
                      <a:r>
                        <a:rPr lang="en-US" dirty="0" smtClean="0"/>
                        <a:t>2:2-26</a:t>
                      </a:r>
                      <a:endParaRPr lang="en-US" dirty="0"/>
                    </a:p>
                  </a:txBody>
                  <a:tcPr/>
                </a:tc>
                <a:tc>
                  <a:txBody>
                    <a:bodyPr/>
                    <a:lstStyle/>
                    <a:p>
                      <a:r>
                        <a:rPr lang="en-US" dirty="0" smtClean="0"/>
                        <a:t>Number Train Graph</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endParaRPr lang="en-US" dirty="0"/>
                    </a:p>
                  </a:txBody>
                  <a:tcPr/>
                </a:tc>
              </a:tr>
              <a:tr h="430028">
                <a:tc>
                  <a:txBody>
                    <a:bodyPr/>
                    <a:lstStyle/>
                    <a:p>
                      <a:r>
                        <a:rPr lang="en-US" dirty="0" smtClean="0"/>
                        <a:t>2:3-14</a:t>
                      </a:r>
                      <a:endParaRPr lang="en-US" dirty="0"/>
                    </a:p>
                  </a:txBody>
                  <a:tcPr/>
                </a:tc>
                <a:tc>
                  <a:txBody>
                    <a:bodyPr/>
                    <a:lstStyle/>
                    <a:p>
                      <a:r>
                        <a:rPr lang="en-US" dirty="0" smtClean="0"/>
                        <a:t>Combination</a:t>
                      </a:r>
                      <a:r>
                        <a:rPr lang="en-US" baseline="0" dirty="0" smtClean="0"/>
                        <a:t> Toss</a:t>
                      </a:r>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endParaRPr lang="en-US" dirty="0"/>
                    </a:p>
                  </a:txBody>
                  <a:tcPr/>
                </a:tc>
              </a:tr>
              <a:tr h="430028">
                <a:tc>
                  <a:txBody>
                    <a:bodyPr/>
                    <a:lstStyle/>
                    <a:p>
                      <a:r>
                        <a:rPr lang="en-US" dirty="0" smtClean="0"/>
                        <a:t>2:3-17</a:t>
                      </a:r>
                      <a:endParaRPr lang="en-US" dirty="0"/>
                    </a:p>
                  </a:txBody>
                  <a:tcPr/>
                </a:tc>
                <a:tc>
                  <a:txBody>
                    <a:bodyPr/>
                    <a:lstStyle/>
                    <a:p>
                      <a:r>
                        <a:rPr lang="en-US" dirty="0" smtClean="0"/>
                        <a:t>Describing Shape Puzzles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430028">
                <a:tc>
                  <a:txBody>
                    <a:bodyPr/>
                    <a:lstStyle/>
                    <a:p>
                      <a:r>
                        <a:rPr lang="en-US" dirty="0" smtClean="0"/>
                        <a:t>2:3-18</a:t>
                      </a:r>
                      <a:endParaRPr lang="en-US" dirty="0"/>
                    </a:p>
                  </a:txBody>
                  <a:tcPr/>
                </a:tc>
                <a:tc>
                  <a:txBody>
                    <a:bodyPr/>
                    <a:lstStyle/>
                    <a:p>
                      <a:r>
                        <a:rPr lang="en-US" dirty="0" smtClean="0"/>
                        <a:t>What Numbers Can You Make</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430028">
                <a:tc>
                  <a:txBody>
                    <a:bodyPr/>
                    <a:lstStyle/>
                    <a:p>
                      <a:r>
                        <a:rPr lang="en-US" dirty="0" smtClean="0"/>
                        <a:t>2:3-21</a:t>
                      </a:r>
                      <a:endParaRPr lang="en-US" dirty="0"/>
                    </a:p>
                  </a:txBody>
                  <a:tcPr/>
                </a:tc>
                <a:tc>
                  <a:txBody>
                    <a:bodyPr/>
                    <a:lstStyle/>
                    <a:p>
                      <a:r>
                        <a:rPr lang="en-US" dirty="0" smtClean="0"/>
                        <a:t>Grab Bag Addition Station</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430028">
                <a:tc>
                  <a:txBody>
                    <a:bodyPr/>
                    <a:lstStyle/>
                    <a:p>
                      <a:r>
                        <a:rPr lang="en-US" dirty="0" smtClean="0"/>
                        <a:t>3:3-36</a:t>
                      </a:r>
                      <a:endParaRPr lang="en-US" dirty="0"/>
                    </a:p>
                  </a:txBody>
                  <a:tcPr/>
                </a:tc>
                <a:tc>
                  <a:txBody>
                    <a:bodyPr/>
                    <a:lstStyle/>
                    <a:p>
                      <a:r>
                        <a:rPr lang="en-US" dirty="0" smtClean="0"/>
                        <a:t>Roll and Double</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3" name="Title 2"/>
          <p:cNvSpPr>
            <a:spLocks noGrp="1"/>
          </p:cNvSpPr>
          <p:nvPr>
            <p:ph type="title"/>
          </p:nvPr>
        </p:nvSpPr>
        <p:spPr>
          <a:xfrm>
            <a:off x="457200" y="0"/>
            <a:ext cx="8229600" cy="1143000"/>
          </a:xfrm>
        </p:spPr>
        <p:txBody>
          <a:bodyPr>
            <a:normAutofit fontScale="90000"/>
          </a:bodyPr>
          <a:lstStyle/>
          <a:p>
            <a:r>
              <a:rPr lang="en-US" dirty="0" smtClean="0"/>
              <a:t>Combination Trains</a:t>
            </a:r>
            <a:br>
              <a:rPr lang="en-US" dirty="0" smtClean="0"/>
            </a:br>
            <a:r>
              <a:rPr lang="en-US" dirty="0" smtClean="0"/>
              <a:t>Needs Practice (P)</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Remember</a:t>
            </a:r>
          </a:p>
          <a:p>
            <a:pPr lvl="1"/>
            <a:r>
              <a:rPr lang="en-US" dirty="0" smtClean="0"/>
              <a:t>A child may be ready to apply for numbers to 6, but not for numbers to 10 or 20</a:t>
            </a:r>
            <a:endParaRPr lang="en-US" dirty="0"/>
          </a:p>
        </p:txBody>
      </p:sp>
      <p:sp>
        <p:nvSpPr>
          <p:cNvPr id="3" name="Title 2"/>
          <p:cNvSpPr>
            <a:spLocks noGrp="1"/>
          </p:cNvSpPr>
          <p:nvPr>
            <p:ph type="title"/>
          </p:nvPr>
        </p:nvSpPr>
        <p:spPr/>
        <p:txBody>
          <a:bodyPr>
            <a:normAutofit fontScale="90000"/>
          </a:bodyPr>
          <a:lstStyle/>
          <a:p>
            <a:r>
              <a:rPr lang="en-US" dirty="0" smtClean="0"/>
              <a:t>Combination Trains</a:t>
            </a:r>
            <a:br>
              <a:rPr lang="en-US" dirty="0" smtClean="0"/>
            </a:br>
            <a:r>
              <a:rPr lang="en-US" dirty="0" smtClean="0"/>
              <a:t>Ready to Apply (A)</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4986" y="412532"/>
            <a:ext cx="7772400" cy="1829761"/>
          </a:xfrm>
        </p:spPr>
        <p:txBody>
          <a:bodyPr/>
          <a:lstStyle/>
          <a:p>
            <a:pPr algn="ctr"/>
            <a:r>
              <a:rPr lang="en-US" dirty="0" smtClean="0"/>
              <a:t>WHAT’S AN INTERVIEW?</a:t>
            </a:r>
            <a:endParaRPr lang="en-US" dirty="0"/>
          </a:p>
        </p:txBody>
      </p:sp>
      <p:sp>
        <p:nvSpPr>
          <p:cNvPr id="3" name="Subtitle 2"/>
          <p:cNvSpPr>
            <a:spLocks noGrp="1"/>
          </p:cNvSpPr>
          <p:nvPr>
            <p:ph type="subTitle" idx="1"/>
          </p:nvPr>
        </p:nvSpPr>
        <p:spPr/>
        <p:txBody>
          <a:bodyPr>
            <a:normAutofit fontScale="55000" lnSpcReduction="20000"/>
          </a:bodyPr>
          <a:lstStyle/>
          <a:p>
            <a:endParaRPr lang="en-US" dirty="0" smtClean="0"/>
          </a:p>
          <a:p>
            <a:r>
              <a:rPr lang="en-US" sz="3600" dirty="0" smtClean="0"/>
              <a:t>Choose a partner, one to be the reporter, one to be Edison</a:t>
            </a:r>
            <a:r>
              <a:rPr lang="en-US" sz="3600" dirty="0" smtClean="0"/>
              <a:t>.</a:t>
            </a:r>
          </a:p>
          <a:p>
            <a:r>
              <a:rPr lang="en-US" sz="3600" dirty="0" smtClean="0"/>
              <a:t>What is the purpose of an interview?</a:t>
            </a:r>
            <a:endParaRPr lang="en-US" sz="3600" dirty="0" smtClean="0"/>
          </a:p>
        </p:txBody>
      </p:sp>
    </p:spTree>
    <p:extLst>
      <p:ext uri="{BB962C8B-B14F-4D97-AF65-F5344CB8AC3E}">
        <p14:creationId xmlns:p14="http://schemas.microsoft.com/office/powerpoint/2010/main" xmlns="" val="15126416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Reporting Features</a:t>
            </a:r>
            <a:endParaRPr lang="en-US"/>
          </a:p>
        </p:txBody>
      </p:sp>
      <p:sp>
        <p:nvSpPr>
          <p:cNvPr id="3" name="Title 2"/>
          <p:cNvSpPr>
            <a:spLocks noGrp="1"/>
          </p:cNvSpPr>
          <p:nvPr>
            <p:ph type="title"/>
          </p:nvPr>
        </p:nvSpPr>
        <p:spPr/>
        <p:txBody>
          <a:bodyPr/>
          <a:lstStyle/>
          <a:p>
            <a:r>
              <a:rPr lang="en-US" dirty="0" smtClean="0"/>
              <a:t>Anne McManus</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Michael Elder (</a:t>
            </a:r>
            <a:r>
              <a:rPr lang="en-US" dirty="0" smtClean="0">
                <a:hlinkClick r:id="rId3"/>
              </a:rPr>
              <a:t>michael.elder@onslow.k12.nc.us</a:t>
            </a:r>
            <a:r>
              <a:rPr lang="en-US" dirty="0" smtClean="0"/>
              <a:t>)</a:t>
            </a:r>
          </a:p>
          <a:p>
            <a:pPr marL="109728" indent="0">
              <a:buNone/>
            </a:pPr>
            <a:r>
              <a:rPr lang="en-US" dirty="0" smtClean="0"/>
              <a:t>Extension 20264</a:t>
            </a:r>
          </a:p>
          <a:p>
            <a:pPr marL="109728" indent="0">
              <a:buNone/>
            </a:pPr>
            <a:endParaRPr lang="en-US" dirty="0" smtClean="0"/>
          </a:p>
          <a:p>
            <a:pPr marL="109728" indent="0">
              <a:buNone/>
            </a:pPr>
            <a:r>
              <a:rPr lang="en-US" dirty="0" smtClean="0"/>
              <a:t>Anne McManus</a:t>
            </a:r>
          </a:p>
          <a:p>
            <a:pPr marL="109728" indent="0">
              <a:buNone/>
            </a:pPr>
            <a:r>
              <a:rPr lang="en-US" dirty="0" smtClean="0"/>
              <a:t>(978)-877-1227</a:t>
            </a:r>
          </a:p>
          <a:p>
            <a:pPr marL="109728" indent="0">
              <a:buNone/>
            </a:pPr>
            <a:r>
              <a:rPr lang="en-US" dirty="0" smtClean="0">
                <a:hlinkClick r:id="rId4"/>
              </a:rPr>
              <a:t>amcmanus@didax.com</a:t>
            </a:r>
            <a:endParaRPr lang="en-US" dirty="0" smtClean="0"/>
          </a:p>
          <a:p>
            <a:pPr marL="109728" indent="0">
              <a:buNone/>
            </a:pPr>
            <a:r>
              <a:rPr lang="en-US" dirty="0" smtClean="0">
                <a:hlinkClick r:id="rId5"/>
              </a:rPr>
              <a:t>www.didax.com</a:t>
            </a:r>
            <a:endParaRPr lang="en-US" dirty="0" smtClean="0"/>
          </a:p>
          <a:p>
            <a:pPr marL="109728" indent="0">
              <a:buNone/>
            </a:pPr>
            <a:endParaRPr lang="en-US" dirty="0" smtClean="0"/>
          </a:p>
          <a:p>
            <a:pPr marL="109728" indent="0">
              <a:buNone/>
            </a:pPr>
            <a:endParaRPr lang="en-US" dirty="0"/>
          </a:p>
        </p:txBody>
      </p:sp>
      <p:sp>
        <p:nvSpPr>
          <p:cNvPr id="3" name="Title 2"/>
          <p:cNvSpPr>
            <a:spLocks noGrp="1"/>
          </p:cNvSpPr>
          <p:nvPr>
            <p:ph type="title"/>
          </p:nvPr>
        </p:nvSpPr>
        <p:spPr/>
        <p:txBody>
          <a:bodyPr/>
          <a:lstStyle/>
          <a:p>
            <a:r>
              <a:rPr lang="en-US" smtClean="0"/>
              <a:t>Our </a:t>
            </a:r>
            <a:r>
              <a:rPr lang="en-US"/>
              <a:t>C</a:t>
            </a:r>
            <a:r>
              <a:rPr lang="en-US" smtClean="0"/>
              <a:t>ontact </a:t>
            </a:r>
            <a:r>
              <a:rPr lang="en-US" dirty="0" smtClean="0"/>
              <a:t>Information:</a:t>
            </a:r>
            <a:endParaRPr lang="en-US" dirty="0"/>
          </a:p>
        </p:txBody>
      </p:sp>
    </p:spTree>
    <p:extLst>
      <p:ext uri="{BB962C8B-B14F-4D97-AF65-F5344CB8AC3E}">
        <p14:creationId xmlns:p14="http://schemas.microsoft.com/office/powerpoint/2010/main" xmlns="" val="11982301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Math Perspectives:</a:t>
            </a:r>
            <a:br>
              <a:rPr lang="en-US" dirty="0" smtClean="0"/>
            </a:br>
            <a:r>
              <a:rPr lang="en-US" dirty="0" smtClean="0">
                <a:hlinkClick r:id="rId2"/>
              </a:rPr>
              <a:t>http://mathperspectives.com</a:t>
            </a:r>
            <a:r>
              <a:rPr lang="en-US" dirty="0" smtClean="0">
                <a:hlinkClick r:id="rId2"/>
              </a:rPr>
              <a:t>/</a:t>
            </a:r>
            <a:endParaRPr lang="en-US" dirty="0" smtClean="0"/>
          </a:p>
          <a:p>
            <a:r>
              <a:rPr lang="en-US" dirty="0" err="1" smtClean="0"/>
              <a:t>Didax</a:t>
            </a:r>
            <a:r>
              <a:rPr lang="en-US" dirty="0" smtClean="0"/>
              <a:t/>
            </a:r>
            <a:br>
              <a:rPr lang="en-US" dirty="0" smtClean="0"/>
            </a:br>
            <a:r>
              <a:rPr lang="en-US" dirty="0" smtClean="0">
                <a:hlinkClick r:id="rId3"/>
              </a:rPr>
              <a:t>http://www.didax.com/KathyRichardson</a:t>
            </a:r>
            <a:r>
              <a:rPr lang="en-US" dirty="0" smtClean="0">
                <a:hlinkClick r:id="rId3"/>
              </a:rPr>
              <a:t>/</a:t>
            </a:r>
            <a:endParaRPr lang="en-US" dirty="0" smtClean="0"/>
          </a:p>
          <a:p>
            <a:r>
              <a:rPr lang="en-US" dirty="0" smtClean="0"/>
              <a:t>Assessment Online Login</a:t>
            </a:r>
            <a:br>
              <a:rPr lang="en-US" dirty="0" smtClean="0"/>
            </a:br>
            <a:r>
              <a:rPr lang="en-US" dirty="0" smtClean="0">
                <a:hlinkClick r:id="rId4"/>
              </a:rPr>
              <a:t>https://www.amcanywhere.com/</a:t>
            </a:r>
            <a:r>
              <a:rPr lang="en-US" dirty="0" smtClean="0"/>
              <a:t/>
            </a:r>
            <a:br>
              <a:rPr lang="en-US" dirty="0" smtClean="0"/>
            </a:br>
            <a:endParaRPr lang="en-US" dirty="0"/>
          </a:p>
        </p:txBody>
      </p:sp>
      <p:sp>
        <p:nvSpPr>
          <p:cNvPr id="3" name="Title 2"/>
          <p:cNvSpPr>
            <a:spLocks noGrp="1"/>
          </p:cNvSpPr>
          <p:nvPr>
            <p:ph type="title"/>
          </p:nvPr>
        </p:nvSpPr>
        <p:spPr/>
        <p:txBody>
          <a:bodyPr/>
          <a:lstStyle/>
          <a:p>
            <a:r>
              <a:rPr lang="en-US" dirty="0" smtClean="0"/>
              <a:t>Assessing Math Concepts Sites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47500" lnSpcReduction="20000"/>
          </a:bodyPr>
          <a:lstStyle>
            <a:lvl1pPr eaLnBrk="0" hangingPunct="0">
              <a:defRPr b="1">
                <a:solidFill>
                  <a:schemeClr val="bg1"/>
                </a:solidFill>
                <a:latin typeface="Calibri" charset="0"/>
                <a:ea typeface="ＭＳ Ｐゴシック" charset="0"/>
                <a:cs typeface="ＭＳ Ｐゴシック" charset="0"/>
              </a:defRPr>
            </a:lvl1pPr>
            <a:lvl2pPr marL="742950" indent="-285750" eaLnBrk="0" hangingPunct="0">
              <a:defRPr b="1">
                <a:solidFill>
                  <a:schemeClr val="bg1"/>
                </a:solidFill>
                <a:latin typeface="Calibri" charset="0"/>
                <a:ea typeface="ＭＳ Ｐゴシック" charset="0"/>
              </a:defRPr>
            </a:lvl2pPr>
            <a:lvl3pPr marL="1143000" indent="-228600" eaLnBrk="0" hangingPunct="0">
              <a:defRPr b="1">
                <a:solidFill>
                  <a:schemeClr val="bg1"/>
                </a:solidFill>
                <a:latin typeface="Calibri" charset="0"/>
                <a:ea typeface="ＭＳ Ｐゴシック" charset="0"/>
              </a:defRPr>
            </a:lvl3pPr>
            <a:lvl4pPr marL="1600200" indent="-228600" eaLnBrk="0" hangingPunct="0">
              <a:defRPr b="1">
                <a:solidFill>
                  <a:schemeClr val="bg1"/>
                </a:solidFill>
                <a:latin typeface="Calibri" charset="0"/>
                <a:ea typeface="ＭＳ Ｐゴシック" charset="0"/>
              </a:defRPr>
            </a:lvl4pPr>
            <a:lvl5pPr marL="2057400" indent="-228600" eaLnBrk="0" hangingPunct="0">
              <a:defRPr b="1">
                <a:solidFill>
                  <a:schemeClr val="bg1"/>
                </a:solidFill>
                <a:latin typeface="Calibri" charset="0"/>
                <a:ea typeface="ＭＳ Ｐゴシック" charset="0"/>
              </a:defRPr>
            </a:lvl5pPr>
            <a:lvl6pPr marL="2514600" indent="-228600" eaLnBrk="0" fontAlgn="base" hangingPunct="0">
              <a:spcBef>
                <a:spcPct val="0"/>
              </a:spcBef>
              <a:spcAft>
                <a:spcPct val="0"/>
              </a:spcAft>
              <a:defRPr b="1">
                <a:solidFill>
                  <a:schemeClr val="bg1"/>
                </a:solidFill>
                <a:latin typeface="Calibri" charset="0"/>
                <a:ea typeface="ＭＳ Ｐゴシック" charset="0"/>
              </a:defRPr>
            </a:lvl6pPr>
            <a:lvl7pPr marL="2971800" indent="-228600" eaLnBrk="0" fontAlgn="base" hangingPunct="0">
              <a:spcBef>
                <a:spcPct val="0"/>
              </a:spcBef>
              <a:spcAft>
                <a:spcPct val="0"/>
              </a:spcAft>
              <a:defRPr b="1">
                <a:solidFill>
                  <a:schemeClr val="bg1"/>
                </a:solidFill>
                <a:latin typeface="Calibri" charset="0"/>
                <a:ea typeface="ＭＳ Ｐゴシック" charset="0"/>
              </a:defRPr>
            </a:lvl7pPr>
            <a:lvl8pPr marL="3429000" indent="-228600" eaLnBrk="0" fontAlgn="base" hangingPunct="0">
              <a:spcBef>
                <a:spcPct val="0"/>
              </a:spcBef>
              <a:spcAft>
                <a:spcPct val="0"/>
              </a:spcAft>
              <a:defRPr b="1">
                <a:solidFill>
                  <a:schemeClr val="bg1"/>
                </a:solidFill>
                <a:latin typeface="Calibri" charset="0"/>
                <a:ea typeface="ＭＳ Ｐゴシック" charset="0"/>
              </a:defRPr>
            </a:lvl8pPr>
            <a:lvl9pPr marL="3886200" indent="-228600" eaLnBrk="0" fontAlgn="base" hangingPunct="0">
              <a:spcBef>
                <a:spcPct val="0"/>
              </a:spcBef>
              <a:spcAft>
                <a:spcPct val="0"/>
              </a:spcAft>
              <a:defRPr b="1">
                <a:solidFill>
                  <a:schemeClr val="bg1"/>
                </a:solidFill>
                <a:latin typeface="Calibri" charset="0"/>
                <a:ea typeface="ＭＳ Ｐゴシック" charset="0"/>
              </a:defRPr>
            </a:lvl9pPr>
          </a:lstStyle>
          <a:p>
            <a:pPr eaLnBrk="1" hangingPunct="1"/>
            <a:fld id="{85CF2C21-1C78-0F4B-ACFE-0F925E82191F}" type="datetime1">
              <a:rPr lang="en-US" b="0">
                <a:solidFill>
                  <a:srgbClr val="00457E"/>
                </a:solidFill>
              </a:rPr>
              <a:pPr eaLnBrk="1" hangingPunct="1"/>
              <a:t>10/15/2013</a:t>
            </a:fld>
            <a:r>
              <a:rPr lang="en-US" b="0">
                <a:solidFill>
                  <a:srgbClr val="00457E"/>
                </a:solidFill>
              </a:rPr>
              <a:t>  •  page </a:t>
            </a:r>
            <a:fld id="{0D91EAD2-BA71-7749-930A-652326165025}" type="slidenum">
              <a:rPr lang="en-US" b="0">
                <a:solidFill>
                  <a:srgbClr val="00457E"/>
                </a:solidFill>
              </a:rPr>
              <a:pPr eaLnBrk="1" hangingPunct="1"/>
              <a:t>6</a:t>
            </a:fld>
            <a:endParaRPr lang="en-US" b="0">
              <a:solidFill>
                <a:srgbClr val="00457E"/>
              </a:solidFill>
            </a:endParaRPr>
          </a:p>
        </p:txBody>
      </p:sp>
      <p:sp>
        <p:nvSpPr>
          <p:cNvPr id="46082" name="Title 1"/>
          <p:cNvSpPr>
            <a:spLocks noGrp="1"/>
          </p:cNvSpPr>
          <p:nvPr>
            <p:ph type="title"/>
          </p:nvPr>
        </p:nvSpPr>
        <p:spPr>
          <a:xfrm>
            <a:off x="1435608" y="1190682"/>
            <a:ext cx="7498080" cy="2442189"/>
          </a:xfrm>
        </p:spPr>
        <p:txBody>
          <a:bodyPr>
            <a:normAutofit fontScale="90000"/>
          </a:bodyPr>
          <a:lstStyle/>
          <a:p>
            <a:pPr algn="ctr"/>
            <a:r>
              <a:rPr lang="en-US" sz="4400" dirty="0">
                <a:latin typeface="Arial" charset="0"/>
                <a:cs typeface="Arial" charset="0"/>
              </a:rPr>
              <a:t>Research </a:t>
            </a:r>
            <a:r>
              <a:rPr lang="en-US" dirty="0">
                <a:latin typeface="Arial" charset="0"/>
                <a:cs typeface="Arial" charset="0"/>
              </a:rPr>
              <a:t/>
            </a:r>
            <a:br>
              <a:rPr lang="en-US" dirty="0">
                <a:latin typeface="Arial" charset="0"/>
                <a:cs typeface="Arial" charset="0"/>
              </a:rPr>
            </a:br>
            <a:r>
              <a:rPr lang="en-US" sz="3600" dirty="0">
                <a:latin typeface="Arial" charset="0"/>
                <a:cs typeface="Arial" charset="0"/>
              </a:rPr>
              <a:t/>
            </a:r>
            <a:br>
              <a:rPr lang="en-US" sz="3600" dirty="0">
                <a:latin typeface="Arial" charset="0"/>
                <a:cs typeface="Arial" charset="0"/>
              </a:rPr>
            </a:br>
            <a:r>
              <a:rPr lang="en-US" sz="3600" dirty="0">
                <a:latin typeface="Arial" charset="0"/>
                <a:cs typeface="Arial" charset="0"/>
              </a:rPr>
              <a:t> By third grade nearly half the students still do not </a:t>
            </a:r>
            <a:r>
              <a:rPr lang="ja-JP" altLang="en-US" sz="3600" dirty="0">
                <a:latin typeface="Arial" charset="0"/>
                <a:cs typeface="Arial" charset="0"/>
              </a:rPr>
              <a:t>‘</a:t>
            </a:r>
            <a:r>
              <a:rPr lang="en-US" sz="3600" dirty="0">
                <a:latin typeface="Arial" charset="0"/>
                <a:cs typeface="Arial" charset="0"/>
              </a:rPr>
              <a:t>get</a:t>
            </a:r>
            <a:r>
              <a:rPr lang="ja-JP" altLang="en-US" sz="3600" dirty="0">
                <a:latin typeface="Arial" charset="0"/>
                <a:cs typeface="Arial" charset="0"/>
              </a:rPr>
              <a:t>’</a:t>
            </a:r>
            <a:r>
              <a:rPr lang="en-US" sz="3600" dirty="0">
                <a:latin typeface="Arial" charset="0"/>
                <a:cs typeface="Arial" charset="0"/>
              </a:rPr>
              <a:t> this concept of place value..</a:t>
            </a:r>
          </a:p>
        </p:txBody>
      </p:sp>
      <p:sp>
        <p:nvSpPr>
          <p:cNvPr id="46084" name="Rectangle 3"/>
          <p:cNvSpPr>
            <a:spLocks noChangeArrowheads="1"/>
          </p:cNvSpPr>
          <p:nvPr/>
        </p:nvSpPr>
        <p:spPr bwMode="auto">
          <a:xfrm>
            <a:off x="3581400" y="3657600"/>
            <a:ext cx="1752600"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0" dirty="0">
                <a:solidFill>
                  <a:srgbClr val="00457E"/>
                </a:solidFill>
                <a:latin typeface="Arial" charset="0"/>
                <a:cs typeface="Arial" charset="0"/>
              </a:rPr>
              <a:t>16</a:t>
            </a:r>
            <a:endParaRPr lang="en-US" sz="10000" dirty="0"/>
          </a:p>
        </p:txBody>
      </p:sp>
    </p:spTree>
    <p:extLst>
      <p:ext uri="{BB962C8B-B14F-4D97-AF65-F5344CB8AC3E}">
        <p14:creationId xmlns:p14="http://schemas.microsoft.com/office/powerpoint/2010/main" xmlns="" val="3834007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bg1"/>
                </a:solidFill>
                <a:latin typeface="Calibri" charset="0"/>
                <a:ea typeface="ＭＳ Ｐゴシック" charset="0"/>
                <a:cs typeface="ＭＳ Ｐゴシック" charset="0"/>
              </a:defRPr>
            </a:lvl1pPr>
            <a:lvl2pPr marL="742950" indent="-285750" eaLnBrk="0" hangingPunct="0">
              <a:defRPr b="1">
                <a:solidFill>
                  <a:schemeClr val="bg1"/>
                </a:solidFill>
                <a:latin typeface="Calibri" charset="0"/>
                <a:ea typeface="ＭＳ Ｐゴシック" charset="0"/>
              </a:defRPr>
            </a:lvl2pPr>
            <a:lvl3pPr marL="1143000" indent="-228600" eaLnBrk="0" hangingPunct="0">
              <a:defRPr b="1">
                <a:solidFill>
                  <a:schemeClr val="bg1"/>
                </a:solidFill>
                <a:latin typeface="Calibri" charset="0"/>
                <a:ea typeface="ＭＳ Ｐゴシック" charset="0"/>
              </a:defRPr>
            </a:lvl3pPr>
            <a:lvl4pPr marL="1600200" indent="-228600" eaLnBrk="0" hangingPunct="0">
              <a:defRPr b="1">
                <a:solidFill>
                  <a:schemeClr val="bg1"/>
                </a:solidFill>
                <a:latin typeface="Calibri" charset="0"/>
                <a:ea typeface="ＭＳ Ｐゴシック" charset="0"/>
              </a:defRPr>
            </a:lvl4pPr>
            <a:lvl5pPr marL="2057400" indent="-228600" eaLnBrk="0" hangingPunct="0">
              <a:defRPr b="1">
                <a:solidFill>
                  <a:schemeClr val="bg1"/>
                </a:solidFill>
                <a:latin typeface="Calibri" charset="0"/>
                <a:ea typeface="ＭＳ Ｐゴシック" charset="0"/>
              </a:defRPr>
            </a:lvl5pPr>
            <a:lvl6pPr marL="2514600" indent="-228600" eaLnBrk="0" fontAlgn="base" hangingPunct="0">
              <a:spcBef>
                <a:spcPct val="0"/>
              </a:spcBef>
              <a:spcAft>
                <a:spcPct val="0"/>
              </a:spcAft>
              <a:defRPr b="1">
                <a:solidFill>
                  <a:schemeClr val="bg1"/>
                </a:solidFill>
                <a:latin typeface="Calibri" charset="0"/>
                <a:ea typeface="ＭＳ Ｐゴシック" charset="0"/>
              </a:defRPr>
            </a:lvl6pPr>
            <a:lvl7pPr marL="2971800" indent="-228600" eaLnBrk="0" fontAlgn="base" hangingPunct="0">
              <a:spcBef>
                <a:spcPct val="0"/>
              </a:spcBef>
              <a:spcAft>
                <a:spcPct val="0"/>
              </a:spcAft>
              <a:defRPr b="1">
                <a:solidFill>
                  <a:schemeClr val="bg1"/>
                </a:solidFill>
                <a:latin typeface="Calibri" charset="0"/>
                <a:ea typeface="ＭＳ Ｐゴシック" charset="0"/>
              </a:defRPr>
            </a:lvl7pPr>
            <a:lvl8pPr marL="3429000" indent="-228600" eaLnBrk="0" fontAlgn="base" hangingPunct="0">
              <a:spcBef>
                <a:spcPct val="0"/>
              </a:spcBef>
              <a:spcAft>
                <a:spcPct val="0"/>
              </a:spcAft>
              <a:defRPr b="1">
                <a:solidFill>
                  <a:schemeClr val="bg1"/>
                </a:solidFill>
                <a:latin typeface="Calibri" charset="0"/>
                <a:ea typeface="ＭＳ Ｐゴシック" charset="0"/>
              </a:defRPr>
            </a:lvl8pPr>
            <a:lvl9pPr marL="3886200" indent="-228600" eaLnBrk="0" fontAlgn="base" hangingPunct="0">
              <a:spcBef>
                <a:spcPct val="0"/>
              </a:spcBef>
              <a:spcAft>
                <a:spcPct val="0"/>
              </a:spcAft>
              <a:defRPr b="1">
                <a:solidFill>
                  <a:schemeClr val="bg1"/>
                </a:solidFill>
                <a:latin typeface="Calibri" charset="0"/>
                <a:ea typeface="ＭＳ Ｐゴシック" charset="0"/>
              </a:defRPr>
            </a:lvl9pPr>
          </a:lstStyle>
          <a:p>
            <a:pPr eaLnBrk="1" hangingPunct="1"/>
            <a:fld id="{A4518A6B-F0BD-FC4E-AD02-DA6962E9EBD3}" type="datetime1">
              <a:rPr lang="en-US" b="0">
                <a:solidFill>
                  <a:srgbClr val="00457E"/>
                </a:solidFill>
              </a:rPr>
              <a:pPr eaLnBrk="1" hangingPunct="1"/>
              <a:t>10/15/2013</a:t>
            </a:fld>
            <a:r>
              <a:rPr lang="en-US" b="0">
                <a:solidFill>
                  <a:srgbClr val="00457E"/>
                </a:solidFill>
              </a:rPr>
              <a:t>  •  page </a:t>
            </a:r>
            <a:fld id="{BC91E179-0F84-9F4D-8F87-CE95DA0C32CC}" type="slidenum">
              <a:rPr lang="en-US" b="0">
                <a:solidFill>
                  <a:srgbClr val="00457E"/>
                </a:solidFill>
              </a:rPr>
              <a:pPr eaLnBrk="1" hangingPunct="1"/>
              <a:t>7</a:t>
            </a:fld>
            <a:endParaRPr lang="en-US" b="0">
              <a:solidFill>
                <a:srgbClr val="00457E"/>
              </a:solidFill>
            </a:endParaRPr>
          </a:p>
        </p:txBody>
      </p:sp>
      <p:sp>
        <p:nvSpPr>
          <p:cNvPr id="47106" name="Title 1"/>
          <p:cNvSpPr>
            <a:spLocks noGrp="1"/>
          </p:cNvSpPr>
          <p:nvPr>
            <p:ph type="title"/>
          </p:nvPr>
        </p:nvSpPr>
        <p:spPr>
          <a:xfrm>
            <a:off x="1330262" y="381000"/>
            <a:ext cx="8229600" cy="1643160"/>
          </a:xfrm>
        </p:spPr>
        <p:txBody>
          <a:bodyPr>
            <a:normAutofit fontScale="90000"/>
          </a:bodyPr>
          <a:lstStyle/>
          <a:p>
            <a:r>
              <a:rPr lang="en-US" sz="4400" dirty="0">
                <a:latin typeface="Arial" charset="0"/>
                <a:cs typeface="Arial" charset="0"/>
              </a:rPr>
              <a:t>More research - It gets worse!</a:t>
            </a:r>
            <a:r>
              <a:rPr lang="en-US" dirty="0">
                <a:latin typeface="Arial" charset="0"/>
                <a:cs typeface="Arial" charset="0"/>
              </a:rPr>
              <a:t/>
            </a:r>
            <a:br>
              <a:rPr lang="en-US" dirty="0">
                <a:latin typeface="Arial" charset="0"/>
                <a:cs typeface="Arial" charset="0"/>
              </a:rPr>
            </a:br>
            <a:r>
              <a:rPr lang="en-US" sz="3200" dirty="0">
                <a:latin typeface="Arial" charset="0"/>
                <a:cs typeface="Arial" charset="0"/>
              </a:rPr>
              <a:t/>
            </a:r>
            <a:br>
              <a:rPr lang="en-US" sz="3200" dirty="0">
                <a:latin typeface="Arial" charset="0"/>
                <a:cs typeface="Arial" charset="0"/>
              </a:rPr>
            </a:br>
            <a:r>
              <a:rPr lang="en-US" sz="3200" dirty="0">
                <a:latin typeface="Arial" charset="0"/>
                <a:cs typeface="Arial" charset="0"/>
              </a:rPr>
              <a:t/>
            </a:r>
            <a:br>
              <a:rPr lang="en-US" sz="3200" dirty="0">
                <a:latin typeface="Arial" charset="0"/>
                <a:cs typeface="Arial" charset="0"/>
              </a:rPr>
            </a:br>
            <a:endParaRPr lang="en-US" b="0" dirty="0">
              <a:latin typeface="Arial" charset="0"/>
              <a:cs typeface="Arial" charset="0"/>
            </a:endParaRPr>
          </a:p>
        </p:txBody>
      </p:sp>
      <p:sp>
        <p:nvSpPr>
          <p:cNvPr id="47108" name="Rectangle 4"/>
          <p:cNvSpPr>
            <a:spLocks noChangeArrowheads="1"/>
          </p:cNvSpPr>
          <p:nvPr/>
        </p:nvSpPr>
        <p:spPr bwMode="auto">
          <a:xfrm>
            <a:off x="1058256" y="1371600"/>
            <a:ext cx="7857143"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3600" dirty="0">
                <a:latin typeface="Arial" charset="0"/>
                <a:cs typeface="Arial" charset="0"/>
              </a:rPr>
              <a:t>A number contains 18 tens, </a:t>
            </a:r>
          </a:p>
          <a:p>
            <a:r>
              <a:rPr lang="en-US" sz="3600" dirty="0">
                <a:latin typeface="Arial" charset="0"/>
                <a:cs typeface="Arial" charset="0"/>
              </a:rPr>
              <a:t>   2 hundreds, and 4 ones. </a:t>
            </a:r>
          </a:p>
          <a:p>
            <a:r>
              <a:rPr lang="en-US" sz="4000" dirty="0">
                <a:latin typeface="Arial" charset="0"/>
                <a:cs typeface="Arial" charset="0"/>
              </a:rPr>
              <a:t>           What is that number? </a:t>
            </a:r>
            <a:endParaRPr lang="en-US" sz="4000" dirty="0"/>
          </a:p>
        </p:txBody>
      </p:sp>
      <p:sp>
        <p:nvSpPr>
          <p:cNvPr id="7" name="Rectangle 6"/>
          <p:cNvSpPr>
            <a:spLocks noChangeArrowheads="1"/>
          </p:cNvSpPr>
          <p:nvPr/>
        </p:nvSpPr>
        <p:spPr bwMode="auto">
          <a:xfrm>
            <a:off x="1524000" y="3352800"/>
            <a:ext cx="27432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6000">
                <a:latin typeface="Arial" charset="0"/>
                <a:cs typeface="Arial" charset="0"/>
              </a:rPr>
              <a:t>1824</a:t>
            </a:r>
            <a:endParaRPr lang="en-US" sz="6000"/>
          </a:p>
        </p:txBody>
      </p:sp>
    </p:spTree>
    <p:extLst>
      <p:ext uri="{BB962C8B-B14F-4D97-AF65-F5344CB8AC3E}">
        <p14:creationId xmlns:p14="http://schemas.microsoft.com/office/powerpoint/2010/main" xmlns="" val="1612582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bg1"/>
                </a:solidFill>
                <a:latin typeface="Calibri" charset="0"/>
                <a:ea typeface="ＭＳ Ｐゴシック" charset="0"/>
                <a:cs typeface="ＭＳ Ｐゴシック" charset="0"/>
              </a:defRPr>
            </a:lvl1pPr>
            <a:lvl2pPr marL="742950" indent="-285750" eaLnBrk="0" hangingPunct="0">
              <a:defRPr b="1">
                <a:solidFill>
                  <a:schemeClr val="bg1"/>
                </a:solidFill>
                <a:latin typeface="Calibri" charset="0"/>
                <a:ea typeface="ＭＳ Ｐゴシック" charset="0"/>
              </a:defRPr>
            </a:lvl2pPr>
            <a:lvl3pPr marL="1143000" indent="-228600" eaLnBrk="0" hangingPunct="0">
              <a:defRPr b="1">
                <a:solidFill>
                  <a:schemeClr val="bg1"/>
                </a:solidFill>
                <a:latin typeface="Calibri" charset="0"/>
                <a:ea typeface="ＭＳ Ｐゴシック" charset="0"/>
              </a:defRPr>
            </a:lvl3pPr>
            <a:lvl4pPr marL="1600200" indent="-228600" eaLnBrk="0" hangingPunct="0">
              <a:defRPr b="1">
                <a:solidFill>
                  <a:schemeClr val="bg1"/>
                </a:solidFill>
                <a:latin typeface="Calibri" charset="0"/>
                <a:ea typeface="ＭＳ Ｐゴシック" charset="0"/>
              </a:defRPr>
            </a:lvl4pPr>
            <a:lvl5pPr marL="2057400" indent="-228600" eaLnBrk="0" hangingPunct="0">
              <a:defRPr b="1">
                <a:solidFill>
                  <a:schemeClr val="bg1"/>
                </a:solidFill>
                <a:latin typeface="Calibri" charset="0"/>
                <a:ea typeface="ＭＳ Ｐゴシック" charset="0"/>
              </a:defRPr>
            </a:lvl5pPr>
            <a:lvl6pPr marL="2514600" indent="-228600" eaLnBrk="0" fontAlgn="base" hangingPunct="0">
              <a:spcBef>
                <a:spcPct val="0"/>
              </a:spcBef>
              <a:spcAft>
                <a:spcPct val="0"/>
              </a:spcAft>
              <a:defRPr b="1">
                <a:solidFill>
                  <a:schemeClr val="bg1"/>
                </a:solidFill>
                <a:latin typeface="Calibri" charset="0"/>
                <a:ea typeface="ＭＳ Ｐゴシック" charset="0"/>
              </a:defRPr>
            </a:lvl6pPr>
            <a:lvl7pPr marL="2971800" indent="-228600" eaLnBrk="0" fontAlgn="base" hangingPunct="0">
              <a:spcBef>
                <a:spcPct val="0"/>
              </a:spcBef>
              <a:spcAft>
                <a:spcPct val="0"/>
              </a:spcAft>
              <a:defRPr b="1">
                <a:solidFill>
                  <a:schemeClr val="bg1"/>
                </a:solidFill>
                <a:latin typeface="Calibri" charset="0"/>
                <a:ea typeface="ＭＳ Ｐゴシック" charset="0"/>
              </a:defRPr>
            </a:lvl7pPr>
            <a:lvl8pPr marL="3429000" indent="-228600" eaLnBrk="0" fontAlgn="base" hangingPunct="0">
              <a:spcBef>
                <a:spcPct val="0"/>
              </a:spcBef>
              <a:spcAft>
                <a:spcPct val="0"/>
              </a:spcAft>
              <a:defRPr b="1">
                <a:solidFill>
                  <a:schemeClr val="bg1"/>
                </a:solidFill>
                <a:latin typeface="Calibri" charset="0"/>
                <a:ea typeface="ＭＳ Ｐゴシック" charset="0"/>
              </a:defRPr>
            </a:lvl8pPr>
            <a:lvl9pPr marL="3886200" indent="-228600" eaLnBrk="0" fontAlgn="base" hangingPunct="0">
              <a:spcBef>
                <a:spcPct val="0"/>
              </a:spcBef>
              <a:spcAft>
                <a:spcPct val="0"/>
              </a:spcAft>
              <a:defRPr b="1">
                <a:solidFill>
                  <a:schemeClr val="bg1"/>
                </a:solidFill>
                <a:latin typeface="Calibri" charset="0"/>
                <a:ea typeface="ＭＳ Ｐゴシック" charset="0"/>
              </a:defRPr>
            </a:lvl9pPr>
          </a:lstStyle>
          <a:p>
            <a:pPr eaLnBrk="1" hangingPunct="1"/>
            <a:fld id="{A4518A6B-F0BD-FC4E-AD02-DA6962E9EBD3}" type="datetime1">
              <a:rPr lang="en-US" b="0">
                <a:solidFill>
                  <a:srgbClr val="00457E"/>
                </a:solidFill>
              </a:rPr>
              <a:pPr eaLnBrk="1" hangingPunct="1"/>
              <a:t>10/15/2013</a:t>
            </a:fld>
            <a:r>
              <a:rPr lang="en-US" b="0">
                <a:solidFill>
                  <a:srgbClr val="00457E"/>
                </a:solidFill>
              </a:rPr>
              <a:t>  •  page </a:t>
            </a:r>
            <a:fld id="{BC91E179-0F84-9F4D-8F87-CE95DA0C32CC}" type="slidenum">
              <a:rPr lang="en-US" b="0">
                <a:solidFill>
                  <a:srgbClr val="00457E"/>
                </a:solidFill>
              </a:rPr>
              <a:pPr eaLnBrk="1" hangingPunct="1"/>
              <a:t>8</a:t>
            </a:fld>
            <a:endParaRPr lang="en-US" b="0">
              <a:solidFill>
                <a:srgbClr val="00457E"/>
              </a:solidFill>
            </a:endParaRPr>
          </a:p>
        </p:txBody>
      </p:sp>
      <p:sp>
        <p:nvSpPr>
          <p:cNvPr id="47106" name="Title 1"/>
          <p:cNvSpPr>
            <a:spLocks noGrp="1"/>
          </p:cNvSpPr>
          <p:nvPr>
            <p:ph type="title"/>
          </p:nvPr>
        </p:nvSpPr>
        <p:spPr>
          <a:xfrm>
            <a:off x="1330262" y="381000"/>
            <a:ext cx="8229600" cy="1643160"/>
          </a:xfrm>
        </p:spPr>
        <p:txBody>
          <a:bodyPr>
            <a:normAutofit fontScale="90000"/>
          </a:bodyPr>
          <a:lstStyle/>
          <a:p>
            <a:r>
              <a:rPr lang="en-US" sz="4400" dirty="0">
                <a:latin typeface="Arial" charset="0"/>
                <a:cs typeface="Arial" charset="0"/>
              </a:rPr>
              <a:t>More research - It gets worse!</a:t>
            </a:r>
            <a:r>
              <a:rPr lang="en-US" dirty="0">
                <a:latin typeface="Arial" charset="0"/>
                <a:cs typeface="Arial" charset="0"/>
              </a:rPr>
              <a:t/>
            </a:r>
            <a:br>
              <a:rPr lang="en-US" dirty="0">
                <a:latin typeface="Arial" charset="0"/>
                <a:cs typeface="Arial" charset="0"/>
              </a:rPr>
            </a:br>
            <a:r>
              <a:rPr lang="en-US" sz="3200" dirty="0">
                <a:latin typeface="Arial" charset="0"/>
                <a:cs typeface="Arial" charset="0"/>
              </a:rPr>
              <a:t/>
            </a:r>
            <a:br>
              <a:rPr lang="en-US" sz="3200" dirty="0">
                <a:latin typeface="Arial" charset="0"/>
                <a:cs typeface="Arial" charset="0"/>
              </a:rPr>
            </a:br>
            <a:r>
              <a:rPr lang="en-US" sz="3200" dirty="0">
                <a:latin typeface="Arial" charset="0"/>
                <a:cs typeface="Arial" charset="0"/>
              </a:rPr>
              <a:t/>
            </a:r>
            <a:br>
              <a:rPr lang="en-US" sz="3200" dirty="0">
                <a:latin typeface="Arial" charset="0"/>
                <a:cs typeface="Arial" charset="0"/>
              </a:rPr>
            </a:br>
            <a:endParaRPr lang="en-US" b="0" dirty="0">
              <a:latin typeface="Arial" charset="0"/>
              <a:cs typeface="Arial" charset="0"/>
            </a:endParaRPr>
          </a:p>
        </p:txBody>
      </p:sp>
      <p:sp>
        <p:nvSpPr>
          <p:cNvPr id="47108" name="Rectangle 4"/>
          <p:cNvSpPr>
            <a:spLocks noChangeArrowheads="1"/>
          </p:cNvSpPr>
          <p:nvPr/>
        </p:nvSpPr>
        <p:spPr bwMode="auto">
          <a:xfrm>
            <a:off x="1058256" y="1371600"/>
            <a:ext cx="7857143"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3600" dirty="0">
                <a:latin typeface="Arial" charset="0"/>
                <a:cs typeface="Arial" charset="0"/>
              </a:rPr>
              <a:t>A number contains 18 tens, </a:t>
            </a:r>
          </a:p>
          <a:p>
            <a:r>
              <a:rPr lang="en-US" sz="3600" dirty="0">
                <a:latin typeface="Arial" charset="0"/>
                <a:cs typeface="Arial" charset="0"/>
              </a:rPr>
              <a:t>   2 hundreds, and 4 ones. </a:t>
            </a:r>
          </a:p>
          <a:p>
            <a:r>
              <a:rPr lang="en-US" sz="4000" dirty="0">
                <a:latin typeface="Arial" charset="0"/>
                <a:cs typeface="Arial" charset="0"/>
              </a:rPr>
              <a:t>           What is that number? </a:t>
            </a:r>
            <a:endParaRPr lang="en-US" sz="4000" dirty="0"/>
          </a:p>
        </p:txBody>
      </p:sp>
      <p:sp>
        <p:nvSpPr>
          <p:cNvPr id="7" name="Rectangle 6"/>
          <p:cNvSpPr>
            <a:spLocks noChangeArrowheads="1"/>
          </p:cNvSpPr>
          <p:nvPr/>
        </p:nvSpPr>
        <p:spPr bwMode="auto">
          <a:xfrm>
            <a:off x="1524000" y="3352800"/>
            <a:ext cx="27432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6000">
                <a:latin typeface="Arial" charset="0"/>
                <a:cs typeface="Arial" charset="0"/>
              </a:rPr>
              <a:t>1824</a:t>
            </a:r>
            <a:endParaRPr lang="en-US" sz="6000"/>
          </a:p>
        </p:txBody>
      </p:sp>
      <p:sp>
        <p:nvSpPr>
          <p:cNvPr id="9" name="Rectangle 8"/>
          <p:cNvSpPr>
            <a:spLocks noChangeArrowheads="1"/>
          </p:cNvSpPr>
          <p:nvPr/>
        </p:nvSpPr>
        <p:spPr bwMode="auto">
          <a:xfrm>
            <a:off x="5029200" y="3276600"/>
            <a:ext cx="27432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6000" dirty="0" smtClean="0">
                <a:latin typeface="Arial" charset="0"/>
                <a:cs typeface="Arial" charset="0"/>
              </a:rPr>
              <a:t>2184</a:t>
            </a:r>
            <a:endParaRPr lang="en-US" sz="6000" dirty="0"/>
          </a:p>
        </p:txBody>
      </p:sp>
    </p:spTree>
    <p:extLst>
      <p:ext uri="{BB962C8B-B14F-4D97-AF65-F5344CB8AC3E}">
        <p14:creationId xmlns:p14="http://schemas.microsoft.com/office/powerpoint/2010/main" xmlns="" val="4243412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9"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bg1"/>
                </a:solidFill>
                <a:latin typeface="Calibri" charset="0"/>
                <a:ea typeface="ＭＳ Ｐゴシック" charset="0"/>
                <a:cs typeface="ＭＳ Ｐゴシック" charset="0"/>
              </a:defRPr>
            </a:lvl1pPr>
            <a:lvl2pPr marL="742950" indent="-285750" eaLnBrk="0" hangingPunct="0">
              <a:defRPr b="1">
                <a:solidFill>
                  <a:schemeClr val="bg1"/>
                </a:solidFill>
                <a:latin typeface="Calibri" charset="0"/>
                <a:ea typeface="ＭＳ Ｐゴシック" charset="0"/>
              </a:defRPr>
            </a:lvl2pPr>
            <a:lvl3pPr marL="1143000" indent="-228600" eaLnBrk="0" hangingPunct="0">
              <a:defRPr b="1">
                <a:solidFill>
                  <a:schemeClr val="bg1"/>
                </a:solidFill>
                <a:latin typeface="Calibri" charset="0"/>
                <a:ea typeface="ＭＳ Ｐゴシック" charset="0"/>
              </a:defRPr>
            </a:lvl3pPr>
            <a:lvl4pPr marL="1600200" indent="-228600" eaLnBrk="0" hangingPunct="0">
              <a:defRPr b="1">
                <a:solidFill>
                  <a:schemeClr val="bg1"/>
                </a:solidFill>
                <a:latin typeface="Calibri" charset="0"/>
                <a:ea typeface="ＭＳ Ｐゴシック" charset="0"/>
              </a:defRPr>
            </a:lvl4pPr>
            <a:lvl5pPr marL="2057400" indent="-228600" eaLnBrk="0" hangingPunct="0">
              <a:defRPr b="1">
                <a:solidFill>
                  <a:schemeClr val="bg1"/>
                </a:solidFill>
                <a:latin typeface="Calibri" charset="0"/>
                <a:ea typeface="ＭＳ Ｐゴシック" charset="0"/>
              </a:defRPr>
            </a:lvl5pPr>
            <a:lvl6pPr marL="2514600" indent="-228600" eaLnBrk="0" fontAlgn="base" hangingPunct="0">
              <a:spcBef>
                <a:spcPct val="0"/>
              </a:spcBef>
              <a:spcAft>
                <a:spcPct val="0"/>
              </a:spcAft>
              <a:defRPr b="1">
                <a:solidFill>
                  <a:schemeClr val="bg1"/>
                </a:solidFill>
                <a:latin typeface="Calibri" charset="0"/>
                <a:ea typeface="ＭＳ Ｐゴシック" charset="0"/>
              </a:defRPr>
            </a:lvl6pPr>
            <a:lvl7pPr marL="2971800" indent="-228600" eaLnBrk="0" fontAlgn="base" hangingPunct="0">
              <a:spcBef>
                <a:spcPct val="0"/>
              </a:spcBef>
              <a:spcAft>
                <a:spcPct val="0"/>
              </a:spcAft>
              <a:defRPr b="1">
                <a:solidFill>
                  <a:schemeClr val="bg1"/>
                </a:solidFill>
                <a:latin typeface="Calibri" charset="0"/>
                <a:ea typeface="ＭＳ Ｐゴシック" charset="0"/>
              </a:defRPr>
            </a:lvl7pPr>
            <a:lvl8pPr marL="3429000" indent="-228600" eaLnBrk="0" fontAlgn="base" hangingPunct="0">
              <a:spcBef>
                <a:spcPct val="0"/>
              </a:spcBef>
              <a:spcAft>
                <a:spcPct val="0"/>
              </a:spcAft>
              <a:defRPr b="1">
                <a:solidFill>
                  <a:schemeClr val="bg1"/>
                </a:solidFill>
                <a:latin typeface="Calibri" charset="0"/>
                <a:ea typeface="ＭＳ Ｐゴシック" charset="0"/>
              </a:defRPr>
            </a:lvl8pPr>
            <a:lvl9pPr marL="3886200" indent="-228600" eaLnBrk="0" fontAlgn="base" hangingPunct="0">
              <a:spcBef>
                <a:spcPct val="0"/>
              </a:spcBef>
              <a:spcAft>
                <a:spcPct val="0"/>
              </a:spcAft>
              <a:defRPr b="1">
                <a:solidFill>
                  <a:schemeClr val="bg1"/>
                </a:solidFill>
                <a:latin typeface="Calibri" charset="0"/>
                <a:ea typeface="ＭＳ Ｐゴシック" charset="0"/>
              </a:defRPr>
            </a:lvl9pPr>
          </a:lstStyle>
          <a:p>
            <a:pPr eaLnBrk="1" hangingPunct="1"/>
            <a:fld id="{A4518A6B-F0BD-FC4E-AD02-DA6962E9EBD3}" type="datetime1">
              <a:rPr lang="en-US" b="0">
                <a:solidFill>
                  <a:srgbClr val="00457E"/>
                </a:solidFill>
              </a:rPr>
              <a:pPr eaLnBrk="1" hangingPunct="1"/>
              <a:t>10/15/2013</a:t>
            </a:fld>
            <a:r>
              <a:rPr lang="en-US" b="0">
                <a:solidFill>
                  <a:srgbClr val="00457E"/>
                </a:solidFill>
              </a:rPr>
              <a:t>  •  page </a:t>
            </a:r>
            <a:fld id="{BC91E179-0F84-9F4D-8F87-CE95DA0C32CC}" type="slidenum">
              <a:rPr lang="en-US" b="0">
                <a:solidFill>
                  <a:srgbClr val="00457E"/>
                </a:solidFill>
              </a:rPr>
              <a:pPr eaLnBrk="1" hangingPunct="1"/>
              <a:t>9</a:t>
            </a:fld>
            <a:endParaRPr lang="en-US" b="0">
              <a:solidFill>
                <a:srgbClr val="00457E"/>
              </a:solidFill>
            </a:endParaRPr>
          </a:p>
        </p:txBody>
      </p:sp>
      <p:sp>
        <p:nvSpPr>
          <p:cNvPr id="47106" name="Title 1"/>
          <p:cNvSpPr>
            <a:spLocks noGrp="1"/>
          </p:cNvSpPr>
          <p:nvPr>
            <p:ph type="title"/>
          </p:nvPr>
        </p:nvSpPr>
        <p:spPr>
          <a:xfrm>
            <a:off x="1330262" y="381000"/>
            <a:ext cx="8229600" cy="1643160"/>
          </a:xfrm>
        </p:spPr>
        <p:txBody>
          <a:bodyPr>
            <a:normAutofit fontScale="90000"/>
          </a:bodyPr>
          <a:lstStyle/>
          <a:p>
            <a:r>
              <a:rPr lang="en-US" sz="4400" dirty="0">
                <a:latin typeface="Arial" charset="0"/>
                <a:cs typeface="Arial" charset="0"/>
              </a:rPr>
              <a:t>More research - It gets worse!</a:t>
            </a:r>
            <a:r>
              <a:rPr lang="en-US" dirty="0">
                <a:latin typeface="Arial" charset="0"/>
                <a:cs typeface="Arial" charset="0"/>
              </a:rPr>
              <a:t/>
            </a:r>
            <a:br>
              <a:rPr lang="en-US" dirty="0">
                <a:latin typeface="Arial" charset="0"/>
                <a:cs typeface="Arial" charset="0"/>
              </a:rPr>
            </a:br>
            <a:r>
              <a:rPr lang="en-US" sz="3200" dirty="0">
                <a:latin typeface="Arial" charset="0"/>
                <a:cs typeface="Arial" charset="0"/>
              </a:rPr>
              <a:t/>
            </a:r>
            <a:br>
              <a:rPr lang="en-US" sz="3200" dirty="0">
                <a:latin typeface="Arial" charset="0"/>
                <a:cs typeface="Arial" charset="0"/>
              </a:rPr>
            </a:br>
            <a:r>
              <a:rPr lang="en-US" sz="3200" dirty="0">
                <a:latin typeface="Arial" charset="0"/>
                <a:cs typeface="Arial" charset="0"/>
              </a:rPr>
              <a:t/>
            </a:r>
            <a:br>
              <a:rPr lang="en-US" sz="3200" dirty="0">
                <a:latin typeface="Arial" charset="0"/>
                <a:cs typeface="Arial" charset="0"/>
              </a:rPr>
            </a:br>
            <a:endParaRPr lang="en-US" b="0" dirty="0">
              <a:latin typeface="Arial" charset="0"/>
              <a:cs typeface="Arial" charset="0"/>
            </a:endParaRPr>
          </a:p>
        </p:txBody>
      </p:sp>
      <p:sp>
        <p:nvSpPr>
          <p:cNvPr id="47108" name="Rectangle 4"/>
          <p:cNvSpPr>
            <a:spLocks noChangeArrowheads="1"/>
          </p:cNvSpPr>
          <p:nvPr/>
        </p:nvSpPr>
        <p:spPr bwMode="auto">
          <a:xfrm>
            <a:off x="1058256" y="1371600"/>
            <a:ext cx="7857143"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3600" dirty="0">
                <a:latin typeface="Arial" charset="0"/>
                <a:cs typeface="Arial" charset="0"/>
              </a:rPr>
              <a:t>A number contains 18 tens, </a:t>
            </a:r>
          </a:p>
          <a:p>
            <a:r>
              <a:rPr lang="en-US" sz="3600" dirty="0">
                <a:latin typeface="Arial" charset="0"/>
                <a:cs typeface="Arial" charset="0"/>
              </a:rPr>
              <a:t>   2 hundreds, and 4 ones. </a:t>
            </a:r>
          </a:p>
          <a:p>
            <a:r>
              <a:rPr lang="en-US" sz="4000" dirty="0">
                <a:latin typeface="Arial" charset="0"/>
                <a:cs typeface="Arial" charset="0"/>
              </a:rPr>
              <a:t>           What is that number? </a:t>
            </a:r>
            <a:endParaRPr lang="en-US" sz="4000" dirty="0"/>
          </a:p>
        </p:txBody>
      </p:sp>
      <p:sp>
        <p:nvSpPr>
          <p:cNvPr id="7" name="Rectangle 6"/>
          <p:cNvSpPr>
            <a:spLocks noChangeArrowheads="1"/>
          </p:cNvSpPr>
          <p:nvPr/>
        </p:nvSpPr>
        <p:spPr bwMode="auto">
          <a:xfrm>
            <a:off x="1524000" y="3352800"/>
            <a:ext cx="27432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6000" dirty="0">
                <a:latin typeface="Arial" charset="0"/>
                <a:cs typeface="Arial" charset="0"/>
              </a:rPr>
              <a:t>1824</a:t>
            </a:r>
            <a:endParaRPr lang="en-US" sz="6000" dirty="0"/>
          </a:p>
        </p:txBody>
      </p:sp>
      <p:sp>
        <p:nvSpPr>
          <p:cNvPr id="8" name="Rectangle 7"/>
          <p:cNvSpPr>
            <a:spLocks noChangeArrowheads="1"/>
          </p:cNvSpPr>
          <p:nvPr/>
        </p:nvSpPr>
        <p:spPr bwMode="auto">
          <a:xfrm>
            <a:off x="1524000" y="4724400"/>
            <a:ext cx="28194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6000" dirty="0">
                <a:latin typeface="Arial" charset="0"/>
                <a:cs typeface="Arial" charset="0"/>
              </a:rPr>
              <a:t>218.4</a:t>
            </a:r>
            <a:endParaRPr lang="en-US" sz="6000" dirty="0"/>
          </a:p>
        </p:txBody>
      </p:sp>
      <p:sp>
        <p:nvSpPr>
          <p:cNvPr id="9" name="Rectangle 8"/>
          <p:cNvSpPr>
            <a:spLocks noChangeArrowheads="1"/>
          </p:cNvSpPr>
          <p:nvPr/>
        </p:nvSpPr>
        <p:spPr bwMode="auto">
          <a:xfrm>
            <a:off x="5029200" y="3276600"/>
            <a:ext cx="27432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6000" dirty="0" smtClean="0">
                <a:latin typeface="Arial" charset="0"/>
                <a:cs typeface="Arial" charset="0"/>
              </a:rPr>
              <a:t>2184</a:t>
            </a:r>
            <a:endParaRPr lang="en-US" sz="6000" dirty="0"/>
          </a:p>
        </p:txBody>
      </p:sp>
    </p:spTree>
    <p:extLst>
      <p:ext uri="{BB962C8B-B14F-4D97-AF65-F5344CB8AC3E}">
        <p14:creationId xmlns:p14="http://schemas.microsoft.com/office/powerpoint/2010/main" xmlns="" val="4243412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P spid="9"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2457</TotalTime>
  <Words>2235</Words>
  <Application>Microsoft Office PowerPoint</Application>
  <PresentationFormat>On-screen Show (4:3)</PresentationFormat>
  <Paragraphs>516</Paragraphs>
  <Slides>57</Slides>
  <Notes>42</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Concourse</vt:lpstr>
      <vt:lpstr>Assessing Math Concepts</vt:lpstr>
      <vt:lpstr>Why AMC?</vt:lpstr>
      <vt:lpstr>Anne McManus, Didax</vt:lpstr>
      <vt:lpstr>Research  Students are shown this number.  Teacher points to the 6 and says, “Can you show me this many?”</vt:lpstr>
      <vt:lpstr>Research   When the teacher points to the 1 in the tens place and asks,  “Can you show me this many?”</vt:lpstr>
      <vt:lpstr>Research    By third grade nearly half the students still do not ‘get’ this concept of place value..</vt:lpstr>
      <vt:lpstr>More research - It gets worse!   </vt:lpstr>
      <vt:lpstr>More research - It gets worse!   </vt:lpstr>
      <vt:lpstr>More research - It gets worse!   </vt:lpstr>
      <vt:lpstr>More research - It gets worse!   </vt:lpstr>
      <vt:lpstr>So, what’s so hard about K-2 math?</vt:lpstr>
      <vt:lpstr>LET’S COUNT</vt:lpstr>
      <vt:lpstr>Let’s Do Some Math</vt:lpstr>
      <vt:lpstr>  Next…</vt:lpstr>
      <vt:lpstr>   And now.. </vt:lpstr>
      <vt:lpstr>Slide 16</vt:lpstr>
      <vt:lpstr>ALGEBRA</vt:lpstr>
      <vt:lpstr>AMC: What should they know?</vt:lpstr>
      <vt:lpstr>Critical Learning Phases for Numbers to 100</vt:lpstr>
      <vt:lpstr>How will we know where they are and what to do to help?</vt:lpstr>
      <vt:lpstr>When planning ask…</vt:lpstr>
      <vt:lpstr>The Assessments</vt:lpstr>
      <vt:lpstr>Slide 23</vt:lpstr>
      <vt:lpstr>Slide 24</vt:lpstr>
      <vt:lpstr>Number Composition and Decomposition</vt:lpstr>
      <vt:lpstr>Video</vt:lpstr>
      <vt:lpstr>Critical Learning Phases for Numbers to 100</vt:lpstr>
      <vt:lpstr>Sample Assessment Combination Trains </vt:lpstr>
      <vt:lpstr>Slide 29</vt:lpstr>
      <vt:lpstr>Slide 30</vt:lpstr>
      <vt:lpstr>Slide 31</vt:lpstr>
      <vt:lpstr>Slide 32</vt:lpstr>
      <vt:lpstr>Slide 33</vt:lpstr>
      <vt:lpstr>Slide 34</vt:lpstr>
      <vt:lpstr>Slide 35</vt:lpstr>
      <vt:lpstr>Slide 36</vt:lpstr>
      <vt:lpstr>Slide 37</vt:lpstr>
      <vt:lpstr>Slide 38</vt:lpstr>
      <vt:lpstr>Results</vt:lpstr>
      <vt:lpstr>Slide 40</vt:lpstr>
      <vt:lpstr>What is the Goal?</vt:lpstr>
      <vt:lpstr>Combination Trains Assessment</vt:lpstr>
      <vt:lpstr>Assessment Results </vt:lpstr>
      <vt:lpstr>Use “Linking Assessment to Instruction” guides for  instructional support from Developing Number Concepts </vt:lpstr>
      <vt:lpstr>Slide 45</vt:lpstr>
      <vt:lpstr>Slide 46</vt:lpstr>
      <vt:lpstr>Example Tasks: Combination Trains</vt:lpstr>
      <vt:lpstr>Combination Trains Needs Prerequisite (N)</vt:lpstr>
      <vt:lpstr>Combination Trains Needs Instruction (I)</vt:lpstr>
      <vt:lpstr>Combination Trains Needs Instruction (I)</vt:lpstr>
      <vt:lpstr>Combination Trains Needs Practice (P)</vt:lpstr>
      <vt:lpstr>Combination Trains Needs Practice (P)</vt:lpstr>
      <vt:lpstr>Combination Trains Ready to Apply (A)</vt:lpstr>
      <vt:lpstr>WHAT’S AN INTERVIEW?</vt:lpstr>
      <vt:lpstr>Anne McManus</vt:lpstr>
      <vt:lpstr>Our Contact Information:</vt:lpstr>
      <vt:lpstr>Assessing Math Concepts Sites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APLUS</dc:title>
  <dc:creator>Barbara Bissell</dc:creator>
  <cp:lastModifiedBy>Michael Elder</cp:lastModifiedBy>
  <cp:revision>69</cp:revision>
  <dcterms:created xsi:type="dcterms:W3CDTF">2013-07-23T15:19:22Z</dcterms:created>
  <dcterms:modified xsi:type="dcterms:W3CDTF">2013-10-15T13:31:43Z</dcterms:modified>
</cp:coreProperties>
</file>